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docProps/custom.xml" ContentType="application/vnd.openxmlformats-officedocument.custom-propertie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9" r:id="rId1"/>
    <p:sldMasterId id="2147483661" r:id="rId2"/>
  </p:sldMasterIdLst>
  <p:notesMasterIdLst>
    <p:notesMasterId r:id="rId22"/>
  </p:notesMasterIdLst>
  <p:sldIdLst>
    <p:sldId id="256" r:id="rId3"/>
    <p:sldId id="266" r:id="rId4"/>
    <p:sldId id="264" r:id="rId5"/>
    <p:sldId id="267" r:id="rId6"/>
    <p:sldId id="257" r:id="rId7"/>
    <p:sldId id="268" r:id="rId8"/>
    <p:sldId id="258" r:id="rId9"/>
    <p:sldId id="279" r:id="rId10"/>
    <p:sldId id="278" r:id="rId11"/>
    <p:sldId id="270" r:id="rId12"/>
    <p:sldId id="263" r:id="rId13"/>
    <p:sldId id="271" r:id="rId14"/>
    <p:sldId id="265" r:id="rId15"/>
    <p:sldId id="272" r:id="rId16"/>
    <p:sldId id="275" r:id="rId17"/>
    <p:sldId id="260" r:id="rId18"/>
    <p:sldId id="273" r:id="rId19"/>
    <p:sldId id="274" r:id="rId20"/>
    <p:sldId id="261" r:id="rId21"/>
  </p:sldIdLst>
  <p:sldSz cx="9144000" cy="6858000" type="screen4x3"/>
  <p:notesSz cx="6858000" cy="9144000"/>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4" d="100"/>
          <a:sy n="74" d="100"/>
        </p:scale>
        <p:origin x="-1044"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l-GR"/>
          </a:p>
        </p:txBody>
      </p:sp>
      <p:sp>
        <p:nvSpPr>
          <p:cNvPr id="512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l-GR"/>
          </a:p>
        </p:txBody>
      </p:sp>
      <p:sp>
        <p:nvSpPr>
          <p:cNvPr id="5124"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512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l-GR"/>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04C353ED-4758-44C7-85F6-8137C3B3D486}" type="slidenum">
              <a:rPr lang="el-GR"/>
              <a:pPr/>
              <a:t>‹#›</a:t>
            </a:fld>
            <a:endParaRPr lang="el-GR"/>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02AC92C-5CB0-4C41-BF7B-BE1C2174BD93}" type="slidenum">
              <a:rPr lang="el-GR"/>
              <a:pPr/>
              <a:t>1</a:t>
            </a:fld>
            <a:endParaRPr lang="el-GR"/>
          </a:p>
        </p:txBody>
      </p:sp>
      <p:sp>
        <p:nvSpPr>
          <p:cNvPr id="6146" name="Rectangle 2"/>
          <p:cNvSpPr>
            <a:spLocks noRot="1" noChangeArrowheads="1" noTextEdit="1"/>
          </p:cNvSpPr>
          <p:nvPr>
            <p:ph type="sldImg"/>
          </p:nvPr>
        </p:nvSpPr>
        <p:spPr>
          <a:ln/>
        </p:spPr>
      </p:sp>
      <p:sp>
        <p:nvSpPr>
          <p:cNvPr id="6147" name="Rectangle 3"/>
          <p:cNvSpPr>
            <a:spLocks noGrp="1" noChangeArrowheads="1"/>
          </p:cNvSpPr>
          <p:nvPr>
            <p:ph type="body" idx="1"/>
          </p:nvPr>
        </p:nvSpPr>
        <p:spPr/>
        <p:txBody>
          <a:bodyPr/>
          <a:lstStyle/>
          <a:p>
            <a:endParaRPr lang="el-G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BD87BC9-A406-48CA-9133-1828B4412B36}" type="slidenum">
              <a:rPr lang="el-GR"/>
              <a:pPr/>
              <a:t>10</a:t>
            </a:fld>
            <a:endParaRPr lang="el-GR"/>
          </a:p>
        </p:txBody>
      </p:sp>
      <p:sp>
        <p:nvSpPr>
          <p:cNvPr id="67586" name="Rectangle 2"/>
          <p:cNvSpPr>
            <a:spLocks noRot="1" noChangeArrowheads="1" noTextEdit="1"/>
          </p:cNvSpPr>
          <p:nvPr>
            <p:ph type="sldImg"/>
          </p:nvPr>
        </p:nvSpPr>
        <p:spPr>
          <a:ln/>
        </p:spPr>
      </p:sp>
      <p:sp>
        <p:nvSpPr>
          <p:cNvPr id="67587" name="Rectangle 3"/>
          <p:cNvSpPr>
            <a:spLocks noGrp="1" noChangeArrowheads="1"/>
          </p:cNvSpPr>
          <p:nvPr>
            <p:ph type="body" idx="1"/>
          </p:nvPr>
        </p:nvSpPr>
        <p:spPr/>
        <p:txBody>
          <a:bodyPr/>
          <a:lstStyle/>
          <a:p>
            <a:endParaRPr lang="el-G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9408865-63D6-4C8F-A2D9-9FD174EA2ECB}" type="slidenum">
              <a:rPr lang="el-GR"/>
              <a:pPr/>
              <a:t>11</a:t>
            </a:fld>
            <a:endParaRPr lang="el-GR"/>
          </a:p>
        </p:txBody>
      </p:sp>
      <p:sp>
        <p:nvSpPr>
          <p:cNvPr id="49154" name="Rectangle 2"/>
          <p:cNvSpPr>
            <a:spLocks noRot="1" noChangeArrowheads="1" noTextEdit="1"/>
          </p:cNvSpPr>
          <p:nvPr>
            <p:ph type="sldImg"/>
          </p:nvPr>
        </p:nvSpPr>
        <p:spPr>
          <a:ln/>
        </p:spPr>
      </p:sp>
      <p:sp>
        <p:nvSpPr>
          <p:cNvPr id="49155" name="Rectangle 3"/>
          <p:cNvSpPr>
            <a:spLocks noGrp="1" noChangeArrowheads="1"/>
          </p:cNvSpPr>
          <p:nvPr>
            <p:ph type="body" idx="1"/>
          </p:nvPr>
        </p:nvSpPr>
        <p:spPr/>
        <p:txBody>
          <a:bodyPr/>
          <a:lstStyle/>
          <a:p>
            <a:endParaRPr lang="el-G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83D222E-D9C5-496D-891B-E4D2929AD284}" type="slidenum">
              <a:rPr lang="el-GR"/>
              <a:pPr/>
              <a:t>12</a:t>
            </a:fld>
            <a:endParaRPr lang="el-GR"/>
          </a:p>
        </p:txBody>
      </p:sp>
      <p:sp>
        <p:nvSpPr>
          <p:cNvPr id="69634" name="Rectangle 2"/>
          <p:cNvSpPr>
            <a:spLocks noRot="1" noChangeArrowheads="1" noTextEdit="1"/>
          </p:cNvSpPr>
          <p:nvPr>
            <p:ph type="sldImg"/>
          </p:nvPr>
        </p:nvSpPr>
        <p:spPr>
          <a:ln/>
        </p:spPr>
      </p:sp>
      <p:sp>
        <p:nvSpPr>
          <p:cNvPr id="69635" name="Rectangle 3"/>
          <p:cNvSpPr>
            <a:spLocks noGrp="1" noChangeArrowheads="1"/>
          </p:cNvSpPr>
          <p:nvPr>
            <p:ph type="body" idx="1"/>
          </p:nvPr>
        </p:nvSpPr>
        <p:spPr/>
        <p:txBody>
          <a:bodyPr/>
          <a:lstStyle/>
          <a:p>
            <a:endParaRPr lang="el-G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BEAEB66-DC8C-4AB9-81E9-B3D41B82F017}" type="slidenum">
              <a:rPr lang="el-GR"/>
              <a:pPr/>
              <a:t>13</a:t>
            </a:fld>
            <a:endParaRPr lang="el-GR"/>
          </a:p>
        </p:txBody>
      </p:sp>
      <p:sp>
        <p:nvSpPr>
          <p:cNvPr id="55298" name="Rectangle 2"/>
          <p:cNvSpPr>
            <a:spLocks noRot="1" noChangeArrowheads="1" noTextEdit="1"/>
          </p:cNvSpPr>
          <p:nvPr>
            <p:ph type="sldImg"/>
          </p:nvPr>
        </p:nvSpPr>
        <p:spPr>
          <a:ln/>
        </p:spPr>
      </p:sp>
      <p:sp>
        <p:nvSpPr>
          <p:cNvPr id="55299" name="Rectangle 3"/>
          <p:cNvSpPr>
            <a:spLocks noGrp="1" noChangeArrowheads="1"/>
          </p:cNvSpPr>
          <p:nvPr>
            <p:ph type="body" idx="1"/>
          </p:nvPr>
        </p:nvSpPr>
        <p:spPr/>
        <p:txBody>
          <a:bodyPr/>
          <a:lstStyle/>
          <a:p>
            <a:endParaRPr lang="el-G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594CF5B-0666-4DBE-8F73-738D0A182C8B}" type="slidenum">
              <a:rPr lang="el-GR"/>
              <a:pPr/>
              <a:t>14</a:t>
            </a:fld>
            <a:endParaRPr lang="el-GR"/>
          </a:p>
        </p:txBody>
      </p:sp>
      <p:sp>
        <p:nvSpPr>
          <p:cNvPr id="71682" name="Rectangle 2"/>
          <p:cNvSpPr>
            <a:spLocks noRot="1" noChangeArrowheads="1" noTextEdit="1"/>
          </p:cNvSpPr>
          <p:nvPr>
            <p:ph type="sldImg"/>
          </p:nvPr>
        </p:nvSpPr>
        <p:spPr>
          <a:ln/>
        </p:spPr>
      </p:sp>
      <p:sp>
        <p:nvSpPr>
          <p:cNvPr id="71683" name="Rectangle 3"/>
          <p:cNvSpPr>
            <a:spLocks noGrp="1" noChangeArrowheads="1"/>
          </p:cNvSpPr>
          <p:nvPr>
            <p:ph type="body" idx="1"/>
          </p:nvPr>
        </p:nvSpPr>
        <p:spPr/>
        <p:txBody>
          <a:bodyPr/>
          <a:lstStyle/>
          <a:p>
            <a:endParaRPr lang="el-G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C76C445-5F5B-42D3-BE45-CB2EB6409A72}" type="slidenum">
              <a:rPr lang="el-GR"/>
              <a:pPr/>
              <a:t>15</a:t>
            </a:fld>
            <a:endParaRPr lang="el-GR"/>
          </a:p>
        </p:txBody>
      </p:sp>
      <p:sp>
        <p:nvSpPr>
          <p:cNvPr id="77826" name="Rectangle 2"/>
          <p:cNvSpPr>
            <a:spLocks noRot="1" noChangeArrowheads="1" noTextEdit="1"/>
          </p:cNvSpPr>
          <p:nvPr>
            <p:ph type="sldImg"/>
          </p:nvPr>
        </p:nvSpPr>
        <p:spPr>
          <a:ln/>
        </p:spPr>
      </p:sp>
      <p:sp>
        <p:nvSpPr>
          <p:cNvPr id="77827" name="Rectangle 3"/>
          <p:cNvSpPr>
            <a:spLocks noGrp="1" noChangeArrowheads="1"/>
          </p:cNvSpPr>
          <p:nvPr>
            <p:ph type="body" idx="1"/>
          </p:nvPr>
        </p:nvSpPr>
        <p:spPr/>
        <p:txBody>
          <a:bodyPr/>
          <a:lstStyle/>
          <a:p>
            <a:endParaRPr lang="el-G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278E72D-4414-4997-8968-8C531AFECA9B}" type="slidenum">
              <a:rPr lang="el-GR"/>
              <a:pPr/>
              <a:t>16</a:t>
            </a:fld>
            <a:endParaRPr lang="el-GR"/>
          </a:p>
        </p:txBody>
      </p:sp>
      <p:sp>
        <p:nvSpPr>
          <p:cNvPr id="14338" name="Rectangle 2"/>
          <p:cNvSpPr>
            <a:spLocks noRot="1" noChangeArrowheads="1" noTextEdit="1"/>
          </p:cNvSpPr>
          <p:nvPr>
            <p:ph type="sldImg"/>
          </p:nvPr>
        </p:nvSpPr>
        <p:spPr>
          <a:ln/>
        </p:spPr>
      </p:sp>
      <p:sp>
        <p:nvSpPr>
          <p:cNvPr id="14339" name="Rectangle 3"/>
          <p:cNvSpPr>
            <a:spLocks noGrp="1" noChangeArrowheads="1"/>
          </p:cNvSpPr>
          <p:nvPr>
            <p:ph type="body" idx="1"/>
          </p:nvPr>
        </p:nvSpPr>
        <p:spPr/>
        <p:txBody>
          <a:bodyPr/>
          <a:lstStyle/>
          <a:p>
            <a:endParaRPr lang="el-G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03BC87B-815F-4A55-9D12-1E71A8F5B6C5}" type="slidenum">
              <a:rPr lang="el-GR"/>
              <a:pPr/>
              <a:t>17</a:t>
            </a:fld>
            <a:endParaRPr lang="el-GR"/>
          </a:p>
        </p:txBody>
      </p:sp>
      <p:sp>
        <p:nvSpPr>
          <p:cNvPr id="73730" name="Rectangle 2"/>
          <p:cNvSpPr>
            <a:spLocks noRot="1" noChangeArrowheads="1" noTextEdit="1"/>
          </p:cNvSpPr>
          <p:nvPr>
            <p:ph type="sldImg"/>
          </p:nvPr>
        </p:nvSpPr>
        <p:spPr>
          <a:ln/>
        </p:spPr>
      </p:sp>
      <p:sp>
        <p:nvSpPr>
          <p:cNvPr id="73731" name="Rectangle 3"/>
          <p:cNvSpPr>
            <a:spLocks noGrp="1" noChangeArrowheads="1"/>
          </p:cNvSpPr>
          <p:nvPr>
            <p:ph type="body" idx="1"/>
          </p:nvPr>
        </p:nvSpPr>
        <p:spPr/>
        <p:txBody>
          <a:bodyPr/>
          <a:lstStyle/>
          <a:p>
            <a:endParaRPr lang="el-G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F283F0A-5180-40F4-B8AF-8E8AB67A4F5E}" type="slidenum">
              <a:rPr lang="el-GR"/>
              <a:pPr/>
              <a:t>18</a:t>
            </a:fld>
            <a:endParaRPr lang="el-GR"/>
          </a:p>
        </p:txBody>
      </p:sp>
      <p:sp>
        <p:nvSpPr>
          <p:cNvPr id="75778" name="Rectangle 2"/>
          <p:cNvSpPr>
            <a:spLocks noRot="1" noChangeArrowheads="1" noTextEdit="1"/>
          </p:cNvSpPr>
          <p:nvPr>
            <p:ph type="sldImg"/>
          </p:nvPr>
        </p:nvSpPr>
        <p:spPr>
          <a:ln/>
        </p:spPr>
      </p:sp>
      <p:sp>
        <p:nvSpPr>
          <p:cNvPr id="75779" name="Rectangle 3"/>
          <p:cNvSpPr>
            <a:spLocks noGrp="1" noChangeArrowheads="1"/>
          </p:cNvSpPr>
          <p:nvPr>
            <p:ph type="body" idx="1"/>
          </p:nvPr>
        </p:nvSpPr>
        <p:spPr/>
        <p:txBody>
          <a:bodyPr/>
          <a:lstStyle/>
          <a:p>
            <a:endParaRPr lang="el-G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7182A9C-271F-4006-A778-0A416E57CEF1}" type="slidenum">
              <a:rPr lang="el-GR"/>
              <a:pPr/>
              <a:t>19</a:t>
            </a:fld>
            <a:endParaRPr lang="el-GR"/>
          </a:p>
        </p:txBody>
      </p:sp>
      <p:sp>
        <p:nvSpPr>
          <p:cNvPr id="16386" name="Rectangle 2"/>
          <p:cNvSpPr>
            <a:spLocks noRot="1" noChangeArrowheads="1" noTextEdit="1"/>
          </p:cNvSpPr>
          <p:nvPr>
            <p:ph type="sldImg"/>
          </p:nvPr>
        </p:nvSpPr>
        <p:spPr>
          <a:ln/>
        </p:spPr>
      </p:sp>
      <p:sp>
        <p:nvSpPr>
          <p:cNvPr id="16387" name="Rectangle 3"/>
          <p:cNvSpPr>
            <a:spLocks noGrp="1" noChangeArrowheads="1"/>
          </p:cNvSpPr>
          <p:nvPr>
            <p:ph type="body" idx="1"/>
          </p:nvPr>
        </p:nvSpPr>
        <p:spPr/>
        <p:txBody>
          <a:bodyPr/>
          <a:lstStyle/>
          <a:p>
            <a:endParaRPr lang="el-G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359A331-8BEF-4C02-9D9D-A3D8615D3641}" type="slidenum">
              <a:rPr lang="el-GR"/>
              <a:pPr/>
              <a:t>2</a:t>
            </a:fld>
            <a:endParaRPr lang="el-GR"/>
          </a:p>
        </p:txBody>
      </p:sp>
      <p:sp>
        <p:nvSpPr>
          <p:cNvPr id="58370" name="Rectangle 2"/>
          <p:cNvSpPr>
            <a:spLocks noRot="1" noChangeArrowheads="1" noTextEdit="1"/>
          </p:cNvSpPr>
          <p:nvPr>
            <p:ph type="sldImg"/>
          </p:nvPr>
        </p:nvSpPr>
        <p:spPr>
          <a:ln/>
        </p:spPr>
      </p:sp>
      <p:sp>
        <p:nvSpPr>
          <p:cNvPr id="58371" name="Rectangle 3"/>
          <p:cNvSpPr>
            <a:spLocks noGrp="1" noChangeArrowheads="1"/>
          </p:cNvSpPr>
          <p:nvPr>
            <p:ph type="body" idx="1"/>
          </p:nvPr>
        </p:nvSpPr>
        <p:spPr/>
        <p:txBody>
          <a:bodyPr/>
          <a:lstStyle/>
          <a:p>
            <a:endParaRPr lang="el-G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3ECDE8-4334-4EB0-8F9D-94513AA62A59}" type="slidenum">
              <a:rPr lang="el-GR"/>
              <a:pPr/>
              <a:t>3</a:t>
            </a:fld>
            <a:endParaRPr lang="el-GR"/>
          </a:p>
        </p:txBody>
      </p:sp>
      <p:sp>
        <p:nvSpPr>
          <p:cNvPr id="52226" name="Rectangle 2"/>
          <p:cNvSpPr>
            <a:spLocks noRot="1" noChangeArrowheads="1" noTextEdit="1"/>
          </p:cNvSpPr>
          <p:nvPr>
            <p:ph type="sldImg"/>
          </p:nvPr>
        </p:nvSpPr>
        <p:spPr>
          <a:ln/>
        </p:spPr>
      </p:sp>
      <p:sp>
        <p:nvSpPr>
          <p:cNvPr id="52227" name="Rectangle 3"/>
          <p:cNvSpPr>
            <a:spLocks noGrp="1" noChangeArrowheads="1"/>
          </p:cNvSpPr>
          <p:nvPr>
            <p:ph type="body" idx="1"/>
          </p:nvPr>
        </p:nvSpPr>
        <p:spPr/>
        <p:txBody>
          <a:bodyPr/>
          <a:lstStyle/>
          <a:p>
            <a:endParaRPr lang="el-G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C0E517C-9AC7-46A5-A986-78F03B2DE698}" type="slidenum">
              <a:rPr lang="el-GR"/>
              <a:pPr/>
              <a:t>4</a:t>
            </a:fld>
            <a:endParaRPr lang="el-GR"/>
          </a:p>
        </p:txBody>
      </p:sp>
      <p:sp>
        <p:nvSpPr>
          <p:cNvPr id="61442" name="Rectangle 2"/>
          <p:cNvSpPr>
            <a:spLocks noRot="1" noChangeArrowheads="1" noTextEdit="1"/>
          </p:cNvSpPr>
          <p:nvPr>
            <p:ph type="sldImg"/>
          </p:nvPr>
        </p:nvSpPr>
        <p:spPr>
          <a:ln/>
        </p:spPr>
      </p:sp>
      <p:sp>
        <p:nvSpPr>
          <p:cNvPr id="61443" name="Rectangle 3"/>
          <p:cNvSpPr>
            <a:spLocks noGrp="1" noChangeArrowheads="1"/>
          </p:cNvSpPr>
          <p:nvPr>
            <p:ph type="body" idx="1"/>
          </p:nvPr>
        </p:nvSpPr>
        <p:spPr/>
        <p:txBody>
          <a:bodyPr/>
          <a:lstStyle/>
          <a:p>
            <a:endParaRPr lang="el-G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189DBA7-8803-46AD-A7A1-FFFA2EF992C3}" type="slidenum">
              <a:rPr lang="el-GR"/>
              <a:pPr/>
              <a:t>5</a:t>
            </a:fld>
            <a:endParaRPr lang="el-GR"/>
          </a:p>
        </p:txBody>
      </p:sp>
      <p:sp>
        <p:nvSpPr>
          <p:cNvPr id="8194" name="Rectangle 2"/>
          <p:cNvSpPr>
            <a:spLocks noRot="1" noChangeArrowheads="1" noTextEdit="1"/>
          </p:cNvSpPr>
          <p:nvPr>
            <p:ph type="sldImg"/>
          </p:nvPr>
        </p:nvSpPr>
        <p:spPr>
          <a:ln/>
        </p:spPr>
      </p:sp>
      <p:sp>
        <p:nvSpPr>
          <p:cNvPr id="8195" name="Rectangle 3"/>
          <p:cNvSpPr>
            <a:spLocks noGrp="1" noChangeArrowheads="1"/>
          </p:cNvSpPr>
          <p:nvPr>
            <p:ph type="body" idx="1"/>
          </p:nvPr>
        </p:nvSpPr>
        <p:spPr/>
        <p:txBody>
          <a:bodyPr/>
          <a:lstStyle/>
          <a:p>
            <a:endParaRPr lang="el-G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95CD9E5-9CAF-4EFB-A963-7870FAA60BB3}" type="slidenum">
              <a:rPr lang="el-GR"/>
              <a:pPr/>
              <a:t>6</a:t>
            </a:fld>
            <a:endParaRPr lang="el-GR"/>
          </a:p>
        </p:txBody>
      </p:sp>
      <p:sp>
        <p:nvSpPr>
          <p:cNvPr id="63490" name="Rectangle 2"/>
          <p:cNvSpPr>
            <a:spLocks noRot="1" noChangeArrowheads="1" noTextEdit="1"/>
          </p:cNvSpPr>
          <p:nvPr>
            <p:ph type="sldImg"/>
          </p:nvPr>
        </p:nvSpPr>
        <p:spPr>
          <a:ln/>
        </p:spPr>
      </p:sp>
      <p:sp>
        <p:nvSpPr>
          <p:cNvPr id="63491" name="Rectangle 3"/>
          <p:cNvSpPr>
            <a:spLocks noGrp="1" noChangeArrowheads="1"/>
          </p:cNvSpPr>
          <p:nvPr>
            <p:ph type="body" idx="1"/>
          </p:nvPr>
        </p:nvSpPr>
        <p:spPr/>
        <p:txBody>
          <a:bodyPr/>
          <a:lstStyle/>
          <a:p>
            <a:endParaRPr lang="el-G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1934398-2F44-42FF-AB9F-C4906BEC44FC}" type="slidenum">
              <a:rPr lang="el-GR"/>
              <a:pPr/>
              <a:t>7</a:t>
            </a:fld>
            <a:endParaRPr lang="el-GR"/>
          </a:p>
        </p:txBody>
      </p:sp>
      <p:sp>
        <p:nvSpPr>
          <p:cNvPr id="10242" name="Rectangle 2"/>
          <p:cNvSpPr>
            <a:spLocks noRot="1" noChangeArrowheads="1" noTextEdit="1"/>
          </p:cNvSpPr>
          <p:nvPr>
            <p:ph type="sldImg"/>
          </p:nvPr>
        </p:nvSpPr>
        <p:spPr>
          <a:ln/>
        </p:spPr>
      </p:sp>
      <p:sp>
        <p:nvSpPr>
          <p:cNvPr id="10243" name="Rectangle 3"/>
          <p:cNvSpPr>
            <a:spLocks noGrp="1" noChangeArrowheads="1"/>
          </p:cNvSpPr>
          <p:nvPr>
            <p:ph type="body" idx="1"/>
          </p:nvPr>
        </p:nvSpPr>
        <p:spPr/>
        <p:txBody>
          <a:bodyPr/>
          <a:lstStyle/>
          <a:p>
            <a:endParaRPr lang="el-G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92BEED5-1D24-4909-A903-6CF0CCA8676B}" type="slidenum">
              <a:rPr lang="el-GR"/>
              <a:pPr/>
              <a:t>8</a:t>
            </a:fld>
            <a:endParaRPr lang="el-GR"/>
          </a:p>
        </p:txBody>
      </p:sp>
      <p:sp>
        <p:nvSpPr>
          <p:cNvPr id="86018" name="Rectangle 2"/>
          <p:cNvSpPr>
            <a:spLocks noRot="1" noChangeArrowheads="1" noTextEdit="1"/>
          </p:cNvSpPr>
          <p:nvPr>
            <p:ph type="sldImg"/>
          </p:nvPr>
        </p:nvSpPr>
        <p:spPr>
          <a:ln/>
        </p:spPr>
      </p:sp>
      <p:sp>
        <p:nvSpPr>
          <p:cNvPr id="86019" name="Rectangle 3"/>
          <p:cNvSpPr>
            <a:spLocks noGrp="1" noChangeArrowheads="1"/>
          </p:cNvSpPr>
          <p:nvPr>
            <p:ph type="body" idx="1"/>
          </p:nvPr>
        </p:nvSpPr>
        <p:spPr/>
        <p:txBody>
          <a:bodyPr/>
          <a:lstStyle/>
          <a:p>
            <a:endParaRPr lang="el-G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CF08E1F-ECF0-4B30-A8FE-836D2068F9C8}" type="slidenum">
              <a:rPr lang="el-GR"/>
              <a:pPr/>
              <a:t>9</a:t>
            </a:fld>
            <a:endParaRPr lang="el-GR"/>
          </a:p>
        </p:txBody>
      </p:sp>
      <p:sp>
        <p:nvSpPr>
          <p:cNvPr id="83970" name="Rectangle 2"/>
          <p:cNvSpPr>
            <a:spLocks noRot="1" noChangeArrowheads="1" noTextEdit="1"/>
          </p:cNvSpPr>
          <p:nvPr>
            <p:ph type="sldImg"/>
          </p:nvPr>
        </p:nvSpPr>
        <p:spPr>
          <a:ln/>
        </p:spPr>
      </p:sp>
      <p:sp>
        <p:nvSpPr>
          <p:cNvPr id="83971" name="Rectangle 3"/>
          <p:cNvSpPr>
            <a:spLocks noGrp="1" noChangeArrowheads="1"/>
          </p:cNvSpPr>
          <p:nvPr>
            <p:ph type="body" idx="1"/>
          </p:nvPr>
        </p:nvSpPr>
        <p:spPr/>
        <p:txBody>
          <a:bodyPr/>
          <a:lstStyle/>
          <a:p>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grpSp>
        <p:nvGrpSpPr>
          <p:cNvPr id="35842" name="Group 2"/>
          <p:cNvGrpSpPr>
            <a:grpSpLocks/>
          </p:cNvGrpSpPr>
          <p:nvPr/>
        </p:nvGrpSpPr>
        <p:grpSpPr bwMode="auto">
          <a:xfrm>
            <a:off x="0" y="0"/>
            <a:ext cx="8763000" cy="5943600"/>
            <a:chOff x="0" y="0"/>
            <a:chExt cx="5520" cy="3744"/>
          </a:xfrm>
        </p:grpSpPr>
        <p:sp>
          <p:nvSpPr>
            <p:cNvPr id="35843" name="Rectangle 3"/>
            <p:cNvSpPr>
              <a:spLocks noChangeArrowheads="1"/>
            </p:cNvSpPr>
            <p:nvPr/>
          </p:nvSpPr>
          <p:spPr bwMode="auto">
            <a:xfrm>
              <a:off x="0" y="0"/>
              <a:ext cx="1104" cy="3072"/>
            </a:xfrm>
            <a:prstGeom prst="rect">
              <a:avLst/>
            </a:prstGeom>
            <a:solidFill>
              <a:schemeClr val="accent1"/>
            </a:solidFill>
            <a:ln w="9525">
              <a:noFill/>
              <a:miter lim="800000"/>
              <a:headEnd/>
              <a:tailEnd/>
            </a:ln>
            <a:effectLst/>
          </p:spPr>
          <p:txBody>
            <a:bodyPr wrap="none" anchor="ctr"/>
            <a:lstStyle/>
            <a:p>
              <a:pPr algn="ctr"/>
              <a:endParaRPr lang="el-GR" sz="2400">
                <a:latin typeface="Times New Roman" pitchFamily="18" charset="0"/>
              </a:endParaRPr>
            </a:p>
          </p:txBody>
        </p:sp>
        <p:grpSp>
          <p:nvGrpSpPr>
            <p:cNvPr id="35844" name="Group 4"/>
            <p:cNvGrpSpPr>
              <a:grpSpLocks/>
            </p:cNvGrpSpPr>
            <p:nvPr userDrawn="1"/>
          </p:nvGrpSpPr>
          <p:grpSpPr bwMode="auto">
            <a:xfrm>
              <a:off x="0" y="2208"/>
              <a:ext cx="5520" cy="1536"/>
              <a:chOff x="0" y="2208"/>
              <a:chExt cx="5520" cy="1536"/>
            </a:xfrm>
          </p:grpSpPr>
          <p:sp>
            <p:nvSpPr>
              <p:cNvPr id="35845" name="Rectangle 5"/>
              <p:cNvSpPr>
                <a:spLocks noChangeArrowheads="1"/>
              </p:cNvSpPr>
              <p:nvPr/>
            </p:nvSpPr>
            <p:spPr bwMode="ltGray">
              <a:xfrm>
                <a:off x="624" y="2208"/>
                <a:ext cx="4896" cy="1536"/>
              </a:xfrm>
              <a:prstGeom prst="rect">
                <a:avLst/>
              </a:prstGeom>
              <a:solidFill>
                <a:schemeClr val="bg2"/>
              </a:solidFill>
              <a:ln w="9525">
                <a:noFill/>
                <a:miter lim="800000"/>
                <a:headEnd/>
                <a:tailEnd/>
              </a:ln>
              <a:effectLst/>
            </p:spPr>
            <p:txBody>
              <a:bodyPr wrap="none" anchor="ctr"/>
              <a:lstStyle/>
              <a:p>
                <a:pPr algn="ctr"/>
                <a:endParaRPr lang="el-GR" sz="2400">
                  <a:latin typeface="Times New Roman" pitchFamily="18" charset="0"/>
                </a:endParaRPr>
              </a:p>
            </p:txBody>
          </p:sp>
          <p:sp>
            <p:nvSpPr>
              <p:cNvPr id="35846" name="Rectangle 6"/>
              <p:cNvSpPr>
                <a:spLocks noChangeArrowheads="1"/>
              </p:cNvSpPr>
              <p:nvPr/>
            </p:nvSpPr>
            <p:spPr bwMode="white">
              <a:xfrm>
                <a:off x="654" y="2352"/>
                <a:ext cx="4818" cy="1347"/>
              </a:xfrm>
              <a:prstGeom prst="rect">
                <a:avLst/>
              </a:prstGeom>
              <a:solidFill>
                <a:schemeClr val="bg1"/>
              </a:solidFill>
              <a:ln w="9525">
                <a:noFill/>
                <a:miter lim="800000"/>
                <a:headEnd/>
                <a:tailEnd/>
              </a:ln>
              <a:effectLst/>
            </p:spPr>
            <p:txBody>
              <a:bodyPr wrap="none" anchor="ctr"/>
              <a:lstStyle/>
              <a:p>
                <a:pPr algn="ctr"/>
                <a:endParaRPr lang="el-GR" sz="2400">
                  <a:latin typeface="Times New Roman" pitchFamily="18" charset="0"/>
                </a:endParaRPr>
              </a:p>
            </p:txBody>
          </p:sp>
          <p:sp>
            <p:nvSpPr>
              <p:cNvPr id="35847" name="Line 7"/>
              <p:cNvSpPr>
                <a:spLocks noChangeShapeType="1"/>
              </p:cNvSpPr>
              <p:nvPr/>
            </p:nvSpPr>
            <p:spPr bwMode="auto">
              <a:xfrm>
                <a:off x="0" y="3072"/>
                <a:ext cx="624" cy="0"/>
              </a:xfrm>
              <a:prstGeom prst="line">
                <a:avLst/>
              </a:prstGeom>
              <a:noFill/>
              <a:ln w="50800">
                <a:solidFill>
                  <a:schemeClr val="bg2"/>
                </a:solidFill>
                <a:round/>
                <a:headEnd/>
                <a:tailEnd/>
              </a:ln>
              <a:effectLst/>
            </p:spPr>
            <p:txBody>
              <a:bodyPr/>
              <a:lstStyle/>
              <a:p>
                <a:endParaRPr lang="el-GR"/>
              </a:p>
            </p:txBody>
          </p:sp>
        </p:grpSp>
        <p:grpSp>
          <p:nvGrpSpPr>
            <p:cNvPr id="35848" name="Group 8"/>
            <p:cNvGrpSpPr>
              <a:grpSpLocks/>
            </p:cNvGrpSpPr>
            <p:nvPr userDrawn="1"/>
          </p:nvGrpSpPr>
          <p:grpSpPr bwMode="auto">
            <a:xfrm>
              <a:off x="400" y="336"/>
              <a:ext cx="5088" cy="192"/>
              <a:chOff x="400" y="336"/>
              <a:chExt cx="5088" cy="192"/>
            </a:xfrm>
          </p:grpSpPr>
          <p:sp>
            <p:nvSpPr>
              <p:cNvPr id="35849" name="Rectangle 9"/>
              <p:cNvSpPr>
                <a:spLocks noChangeArrowheads="1"/>
              </p:cNvSpPr>
              <p:nvPr/>
            </p:nvSpPr>
            <p:spPr bwMode="auto">
              <a:xfrm>
                <a:off x="3952" y="336"/>
                <a:ext cx="1536" cy="192"/>
              </a:xfrm>
              <a:prstGeom prst="rect">
                <a:avLst/>
              </a:prstGeom>
              <a:solidFill>
                <a:schemeClr val="folHlink"/>
              </a:solidFill>
              <a:ln w="9525">
                <a:noFill/>
                <a:miter lim="800000"/>
                <a:headEnd/>
                <a:tailEnd/>
              </a:ln>
              <a:effectLst/>
            </p:spPr>
            <p:txBody>
              <a:bodyPr wrap="none" anchor="ctr"/>
              <a:lstStyle/>
              <a:p>
                <a:pPr algn="ctr"/>
                <a:endParaRPr lang="el-GR" sz="2400">
                  <a:latin typeface="Times New Roman" pitchFamily="18" charset="0"/>
                </a:endParaRPr>
              </a:p>
            </p:txBody>
          </p:sp>
          <p:sp>
            <p:nvSpPr>
              <p:cNvPr id="35850" name="Line 10"/>
              <p:cNvSpPr>
                <a:spLocks noChangeShapeType="1"/>
              </p:cNvSpPr>
              <p:nvPr/>
            </p:nvSpPr>
            <p:spPr bwMode="auto">
              <a:xfrm>
                <a:off x="400" y="432"/>
                <a:ext cx="5088" cy="0"/>
              </a:xfrm>
              <a:prstGeom prst="line">
                <a:avLst/>
              </a:prstGeom>
              <a:noFill/>
              <a:ln w="44450">
                <a:solidFill>
                  <a:schemeClr val="bg2"/>
                </a:solidFill>
                <a:round/>
                <a:headEnd/>
                <a:tailEnd/>
              </a:ln>
              <a:effectLst/>
            </p:spPr>
            <p:txBody>
              <a:bodyPr/>
              <a:lstStyle/>
              <a:p>
                <a:endParaRPr lang="el-GR"/>
              </a:p>
            </p:txBody>
          </p:sp>
        </p:grpSp>
      </p:grpSp>
      <p:sp>
        <p:nvSpPr>
          <p:cNvPr id="35851" name="Rectangle 11"/>
          <p:cNvSpPr>
            <a:spLocks noGrp="1" noChangeArrowheads="1"/>
          </p:cNvSpPr>
          <p:nvPr>
            <p:ph type="ctrTitle"/>
          </p:nvPr>
        </p:nvSpPr>
        <p:spPr>
          <a:xfrm>
            <a:off x="2057400" y="1143000"/>
            <a:ext cx="6629400" cy="2209800"/>
          </a:xfrm>
        </p:spPr>
        <p:txBody>
          <a:bodyPr/>
          <a:lstStyle>
            <a:lvl1pPr>
              <a:defRPr sz="4800"/>
            </a:lvl1pPr>
          </a:lstStyle>
          <a:p>
            <a:r>
              <a:rPr lang="el-GR"/>
              <a:t>Κάντε κλικ για επεξεργασία του τίτλου</a:t>
            </a:r>
          </a:p>
        </p:txBody>
      </p:sp>
      <p:sp>
        <p:nvSpPr>
          <p:cNvPr id="35852" name="Rectangle 12"/>
          <p:cNvSpPr>
            <a:spLocks noGrp="1" noChangeArrowheads="1"/>
          </p:cNvSpPr>
          <p:nvPr>
            <p:ph type="subTitle" idx="1"/>
          </p:nvPr>
        </p:nvSpPr>
        <p:spPr>
          <a:xfrm>
            <a:off x="1371600" y="3962400"/>
            <a:ext cx="6858000" cy="1600200"/>
          </a:xfrm>
        </p:spPr>
        <p:txBody>
          <a:bodyPr anchor="ctr"/>
          <a:lstStyle>
            <a:lvl1pPr marL="0" indent="0" algn="ctr">
              <a:buFont typeface="Wingdings" pitchFamily="2" charset="2"/>
              <a:buNone/>
              <a:defRPr/>
            </a:lvl1pPr>
          </a:lstStyle>
          <a:p>
            <a:r>
              <a:rPr lang="el-GR"/>
              <a:t>Κάντε κλικ για να επεξεργαστείτε τον υπότιτλο του υποδείγματος</a:t>
            </a:r>
          </a:p>
        </p:txBody>
      </p:sp>
      <p:sp>
        <p:nvSpPr>
          <p:cNvPr id="35853" name="Rectangle 13"/>
          <p:cNvSpPr>
            <a:spLocks noGrp="1" noChangeArrowheads="1"/>
          </p:cNvSpPr>
          <p:nvPr>
            <p:ph type="dt" sz="half" idx="2"/>
          </p:nvPr>
        </p:nvSpPr>
        <p:spPr>
          <a:xfrm>
            <a:off x="912813" y="6251575"/>
            <a:ext cx="1905000" cy="457200"/>
          </a:xfrm>
        </p:spPr>
        <p:txBody>
          <a:bodyPr/>
          <a:lstStyle>
            <a:lvl1pPr>
              <a:defRPr/>
            </a:lvl1pPr>
          </a:lstStyle>
          <a:p>
            <a:endParaRPr lang="el-GR"/>
          </a:p>
        </p:txBody>
      </p:sp>
      <p:sp>
        <p:nvSpPr>
          <p:cNvPr id="35854" name="Rectangle 14"/>
          <p:cNvSpPr>
            <a:spLocks noGrp="1" noChangeArrowheads="1"/>
          </p:cNvSpPr>
          <p:nvPr>
            <p:ph type="ftr" sz="quarter" idx="3"/>
          </p:nvPr>
        </p:nvSpPr>
        <p:spPr>
          <a:xfrm>
            <a:off x="3354388" y="6248400"/>
            <a:ext cx="2895600" cy="457200"/>
          </a:xfrm>
        </p:spPr>
        <p:txBody>
          <a:bodyPr/>
          <a:lstStyle>
            <a:lvl1pPr>
              <a:defRPr/>
            </a:lvl1pPr>
          </a:lstStyle>
          <a:p>
            <a:endParaRPr lang="el-GR"/>
          </a:p>
        </p:txBody>
      </p:sp>
      <p:sp>
        <p:nvSpPr>
          <p:cNvPr id="35855" name="Rectangle 15"/>
          <p:cNvSpPr>
            <a:spLocks noGrp="1" noChangeArrowheads="1"/>
          </p:cNvSpPr>
          <p:nvPr>
            <p:ph type="sldNum" sz="quarter" idx="4"/>
          </p:nvPr>
        </p:nvSpPr>
        <p:spPr/>
        <p:txBody>
          <a:bodyPr/>
          <a:lstStyle>
            <a:lvl1pPr>
              <a:defRPr/>
            </a:lvl1pPr>
          </a:lstStyle>
          <a:p>
            <a:fld id="{170A0D36-3906-4D58-ADC8-337AB28610F9}" type="slidenum">
              <a:rPr lang="el-GR"/>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lvl1pPr>
              <a:defRPr/>
            </a:lvl1pPr>
          </a:lstStyle>
          <a:p>
            <a:endParaRPr lang="el-GR"/>
          </a:p>
        </p:txBody>
      </p:sp>
      <p:sp>
        <p:nvSpPr>
          <p:cNvPr id="5" name="4 - Θέση υποσέλιδου"/>
          <p:cNvSpPr>
            <a:spLocks noGrp="1"/>
          </p:cNvSpPr>
          <p:nvPr>
            <p:ph type="ftr" sz="quarter" idx="11"/>
          </p:nvPr>
        </p:nvSpPr>
        <p:spPr/>
        <p:txBody>
          <a:bodyPr/>
          <a:lstStyle>
            <a:lvl1pPr>
              <a:defRPr/>
            </a:lvl1pPr>
          </a:lstStyle>
          <a:p>
            <a:endParaRPr lang="el-GR"/>
          </a:p>
        </p:txBody>
      </p:sp>
      <p:sp>
        <p:nvSpPr>
          <p:cNvPr id="6" name="5 - Θέση αριθμού διαφάνειας"/>
          <p:cNvSpPr>
            <a:spLocks noGrp="1"/>
          </p:cNvSpPr>
          <p:nvPr>
            <p:ph type="sldNum" sz="quarter" idx="12"/>
          </p:nvPr>
        </p:nvSpPr>
        <p:spPr/>
        <p:txBody>
          <a:bodyPr/>
          <a:lstStyle>
            <a:lvl1pPr>
              <a:defRPr/>
            </a:lvl1pPr>
          </a:lstStyle>
          <a:p>
            <a:fld id="{7D0A288C-70CA-4848-BFDF-61ACBE212F8C}" type="slidenum">
              <a:rPr lang="el-GR"/>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743700" y="277813"/>
            <a:ext cx="1943100" cy="5853112"/>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914400" y="277813"/>
            <a:ext cx="5676900" cy="5853112"/>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lvl1pPr>
              <a:defRPr/>
            </a:lvl1pPr>
          </a:lstStyle>
          <a:p>
            <a:endParaRPr lang="el-GR"/>
          </a:p>
        </p:txBody>
      </p:sp>
      <p:sp>
        <p:nvSpPr>
          <p:cNvPr id="5" name="4 - Θέση υποσέλιδου"/>
          <p:cNvSpPr>
            <a:spLocks noGrp="1"/>
          </p:cNvSpPr>
          <p:nvPr>
            <p:ph type="ftr" sz="quarter" idx="11"/>
          </p:nvPr>
        </p:nvSpPr>
        <p:spPr/>
        <p:txBody>
          <a:bodyPr/>
          <a:lstStyle>
            <a:lvl1pPr>
              <a:defRPr/>
            </a:lvl1pPr>
          </a:lstStyle>
          <a:p>
            <a:endParaRPr lang="el-GR"/>
          </a:p>
        </p:txBody>
      </p:sp>
      <p:sp>
        <p:nvSpPr>
          <p:cNvPr id="6" name="5 - Θέση αριθμού διαφάνειας"/>
          <p:cNvSpPr>
            <a:spLocks noGrp="1"/>
          </p:cNvSpPr>
          <p:nvPr>
            <p:ph type="sldNum" sz="quarter" idx="12"/>
          </p:nvPr>
        </p:nvSpPr>
        <p:spPr/>
        <p:txBody>
          <a:bodyPr/>
          <a:lstStyle>
            <a:lvl1pPr>
              <a:defRPr/>
            </a:lvl1pPr>
          </a:lstStyle>
          <a:p>
            <a:fld id="{B7529E89-BD4D-4736-BD13-EDDC9857968C}" type="slidenum">
              <a:rPr lang="el-GR"/>
              <a:pPr/>
              <a:t>‹#›</a:t>
            </a:fld>
            <a:endParaRPr lang="el-G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lvl1pPr>
              <a:defRPr/>
            </a:lvl1pPr>
          </a:lstStyle>
          <a:p>
            <a:endParaRPr lang="el-GR"/>
          </a:p>
        </p:txBody>
      </p:sp>
      <p:sp>
        <p:nvSpPr>
          <p:cNvPr id="5" name="4 - Θέση υποσέλιδου"/>
          <p:cNvSpPr>
            <a:spLocks noGrp="1"/>
          </p:cNvSpPr>
          <p:nvPr>
            <p:ph type="ftr" sz="quarter" idx="11"/>
          </p:nvPr>
        </p:nvSpPr>
        <p:spPr/>
        <p:txBody>
          <a:bodyPr/>
          <a:lstStyle>
            <a:lvl1pPr>
              <a:defRPr/>
            </a:lvl1pPr>
          </a:lstStyle>
          <a:p>
            <a:endParaRPr lang="el-GR"/>
          </a:p>
        </p:txBody>
      </p:sp>
      <p:sp>
        <p:nvSpPr>
          <p:cNvPr id="6" name="5 - Θέση αριθμού διαφάνειας"/>
          <p:cNvSpPr>
            <a:spLocks noGrp="1"/>
          </p:cNvSpPr>
          <p:nvPr>
            <p:ph type="sldNum" sz="quarter" idx="12"/>
          </p:nvPr>
        </p:nvSpPr>
        <p:spPr/>
        <p:txBody>
          <a:bodyPr/>
          <a:lstStyle>
            <a:lvl1pPr>
              <a:defRPr/>
            </a:lvl1pPr>
          </a:lstStyle>
          <a:p>
            <a:fld id="{88930ECA-9CC3-49D2-995A-BC4B29F6659B}" type="slidenum">
              <a:rPr lang="el-GR"/>
              <a:pPr/>
              <a:t>‹#›</a:t>
            </a:fld>
            <a:endParaRPr lang="el-G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lvl1pPr>
              <a:defRPr/>
            </a:lvl1pPr>
          </a:lstStyle>
          <a:p>
            <a:endParaRPr lang="el-GR"/>
          </a:p>
        </p:txBody>
      </p:sp>
      <p:sp>
        <p:nvSpPr>
          <p:cNvPr id="5" name="4 - Θέση υποσέλιδου"/>
          <p:cNvSpPr>
            <a:spLocks noGrp="1"/>
          </p:cNvSpPr>
          <p:nvPr>
            <p:ph type="ftr" sz="quarter" idx="11"/>
          </p:nvPr>
        </p:nvSpPr>
        <p:spPr/>
        <p:txBody>
          <a:bodyPr/>
          <a:lstStyle>
            <a:lvl1pPr>
              <a:defRPr/>
            </a:lvl1pPr>
          </a:lstStyle>
          <a:p>
            <a:endParaRPr lang="el-GR"/>
          </a:p>
        </p:txBody>
      </p:sp>
      <p:sp>
        <p:nvSpPr>
          <p:cNvPr id="6" name="5 - Θέση αριθμού διαφάνειας"/>
          <p:cNvSpPr>
            <a:spLocks noGrp="1"/>
          </p:cNvSpPr>
          <p:nvPr>
            <p:ph type="sldNum" sz="quarter" idx="12"/>
          </p:nvPr>
        </p:nvSpPr>
        <p:spPr/>
        <p:txBody>
          <a:bodyPr/>
          <a:lstStyle>
            <a:lvl1pPr>
              <a:defRPr/>
            </a:lvl1pPr>
          </a:lstStyle>
          <a:p>
            <a:fld id="{87D8350C-94D2-440F-8953-AC8ECB6410FB}" type="slidenum">
              <a:rPr lang="el-GR"/>
              <a:pPr/>
              <a:t>‹#›</a:t>
            </a:fld>
            <a:endParaRPr lang="el-G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lvl1pPr>
              <a:defRPr/>
            </a:lvl1pPr>
          </a:lstStyle>
          <a:p>
            <a:endParaRPr lang="el-GR"/>
          </a:p>
        </p:txBody>
      </p:sp>
      <p:sp>
        <p:nvSpPr>
          <p:cNvPr id="5" name="4 - Θέση υποσέλιδου"/>
          <p:cNvSpPr>
            <a:spLocks noGrp="1"/>
          </p:cNvSpPr>
          <p:nvPr>
            <p:ph type="ftr" sz="quarter" idx="11"/>
          </p:nvPr>
        </p:nvSpPr>
        <p:spPr/>
        <p:txBody>
          <a:bodyPr/>
          <a:lstStyle>
            <a:lvl1pPr>
              <a:defRPr/>
            </a:lvl1pPr>
          </a:lstStyle>
          <a:p>
            <a:endParaRPr lang="el-GR"/>
          </a:p>
        </p:txBody>
      </p:sp>
      <p:sp>
        <p:nvSpPr>
          <p:cNvPr id="6" name="5 - Θέση αριθμού διαφάνειας"/>
          <p:cNvSpPr>
            <a:spLocks noGrp="1"/>
          </p:cNvSpPr>
          <p:nvPr>
            <p:ph type="sldNum" sz="quarter" idx="12"/>
          </p:nvPr>
        </p:nvSpPr>
        <p:spPr/>
        <p:txBody>
          <a:bodyPr/>
          <a:lstStyle>
            <a:lvl1pPr>
              <a:defRPr/>
            </a:lvl1pPr>
          </a:lstStyle>
          <a:p>
            <a:fld id="{971D06E6-237E-41A0-9A11-A7DAD89D6F18}" type="slidenum">
              <a:rPr lang="el-GR"/>
              <a:pPr/>
              <a:t>‹#›</a:t>
            </a:fld>
            <a:endParaRPr lang="el-G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lvl1pPr>
              <a:defRPr/>
            </a:lvl1pPr>
          </a:lstStyle>
          <a:p>
            <a:endParaRPr lang="el-GR"/>
          </a:p>
        </p:txBody>
      </p:sp>
      <p:sp>
        <p:nvSpPr>
          <p:cNvPr id="6" name="5 - Θέση υποσέλιδου"/>
          <p:cNvSpPr>
            <a:spLocks noGrp="1"/>
          </p:cNvSpPr>
          <p:nvPr>
            <p:ph type="ftr" sz="quarter" idx="11"/>
          </p:nvPr>
        </p:nvSpPr>
        <p:spPr/>
        <p:txBody>
          <a:bodyPr/>
          <a:lstStyle>
            <a:lvl1pPr>
              <a:defRPr/>
            </a:lvl1pPr>
          </a:lstStyle>
          <a:p>
            <a:endParaRPr lang="el-GR"/>
          </a:p>
        </p:txBody>
      </p:sp>
      <p:sp>
        <p:nvSpPr>
          <p:cNvPr id="7" name="6 - Θέση αριθμού διαφάνειας"/>
          <p:cNvSpPr>
            <a:spLocks noGrp="1"/>
          </p:cNvSpPr>
          <p:nvPr>
            <p:ph type="sldNum" sz="quarter" idx="12"/>
          </p:nvPr>
        </p:nvSpPr>
        <p:spPr/>
        <p:txBody>
          <a:bodyPr/>
          <a:lstStyle>
            <a:lvl1pPr>
              <a:defRPr/>
            </a:lvl1pPr>
          </a:lstStyle>
          <a:p>
            <a:fld id="{5EFD89EC-A246-4EE3-AD8F-F454B0A41F54}" type="slidenum">
              <a:rPr lang="el-GR"/>
              <a:pPr/>
              <a:t>‹#›</a:t>
            </a:fld>
            <a:endParaRPr lang="el-G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lvl1pPr>
              <a:defRPr/>
            </a:lvl1pPr>
          </a:lstStyle>
          <a:p>
            <a:endParaRPr lang="el-GR"/>
          </a:p>
        </p:txBody>
      </p:sp>
      <p:sp>
        <p:nvSpPr>
          <p:cNvPr id="8" name="7 - Θέση υποσέλιδου"/>
          <p:cNvSpPr>
            <a:spLocks noGrp="1"/>
          </p:cNvSpPr>
          <p:nvPr>
            <p:ph type="ftr" sz="quarter" idx="11"/>
          </p:nvPr>
        </p:nvSpPr>
        <p:spPr/>
        <p:txBody>
          <a:bodyPr/>
          <a:lstStyle>
            <a:lvl1pPr>
              <a:defRPr/>
            </a:lvl1pPr>
          </a:lstStyle>
          <a:p>
            <a:endParaRPr lang="el-GR"/>
          </a:p>
        </p:txBody>
      </p:sp>
      <p:sp>
        <p:nvSpPr>
          <p:cNvPr id="9" name="8 - Θέση αριθμού διαφάνειας"/>
          <p:cNvSpPr>
            <a:spLocks noGrp="1"/>
          </p:cNvSpPr>
          <p:nvPr>
            <p:ph type="sldNum" sz="quarter" idx="12"/>
          </p:nvPr>
        </p:nvSpPr>
        <p:spPr/>
        <p:txBody>
          <a:bodyPr/>
          <a:lstStyle>
            <a:lvl1pPr>
              <a:defRPr/>
            </a:lvl1pPr>
          </a:lstStyle>
          <a:p>
            <a:fld id="{62A15EBF-CF38-4BA6-A88F-7E870BD16E2C}" type="slidenum">
              <a:rPr lang="el-GR"/>
              <a:pPr/>
              <a:t>‹#›</a:t>
            </a:fld>
            <a:endParaRPr lang="el-G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lvl1pPr>
              <a:defRPr/>
            </a:lvl1pPr>
          </a:lstStyle>
          <a:p>
            <a:endParaRPr lang="el-GR"/>
          </a:p>
        </p:txBody>
      </p:sp>
      <p:sp>
        <p:nvSpPr>
          <p:cNvPr id="4" name="3 - Θέση υποσέλιδου"/>
          <p:cNvSpPr>
            <a:spLocks noGrp="1"/>
          </p:cNvSpPr>
          <p:nvPr>
            <p:ph type="ftr" sz="quarter" idx="11"/>
          </p:nvPr>
        </p:nvSpPr>
        <p:spPr/>
        <p:txBody>
          <a:bodyPr/>
          <a:lstStyle>
            <a:lvl1pPr>
              <a:defRPr/>
            </a:lvl1pPr>
          </a:lstStyle>
          <a:p>
            <a:endParaRPr lang="el-GR"/>
          </a:p>
        </p:txBody>
      </p:sp>
      <p:sp>
        <p:nvSpPr>
          <p:cNvPr id="5" name="4 - Θέση αριθμού διαφάνειας"/>
          <p:cNvSpPr>
            <a:spLocks noGrp="1"/>
          </p:cNvSpPr>
          <p:nvPr>
            <p:ph type="sldNum" sz="quarter" idx="12"/>
          </p:nvPr>
        </p:nvSpPr>
        <p:spPr/>
        <p:txBody>
          <a:bodyPr/>
          <a:lstStyle>
            <a:lvl1pPr>
              <a:defRPr/>
            </a:lvl1pPr>
          </a:lstStyle>
          <a:p>
            <a:fld id="{ED4F6F03-36C7-432C-84F6-6D88A9A2F694}" type="slidenum">
              <a:rPr lang="el-GR"/>
              <a:pPr/>
              <a:t>‹#›</a:t>
            </a:fld>
            <a:endParaRPr lang="el-G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lvl1pPr>
              <a:defRPr/>
            </a:lvl1pPr>
          </a:lstStyle>
          <a:p>
            <a:endParaRPr lang="el-GR"/>
          </a:p>
        </p:txBody>
      </p:sp>
      <p:sp>
        <p:nvSpPr>
          <p:cNvPr id="3" name="2 - Θέση υποσέλιδου"/>
          <p:cNvSpPr>
            <a:spLocks noGrp="1"/>
          </p:cNvSpPr>
          <p:nvPr>
            <p:ph type="ftr" sz="quarter" idx="11"/>
          </p:nvPr>
        </p:nvSpPr>
        <p:spPr/>
        <p:txBody>
          <a:bodyPr/>
          <a:lstStyle>
            <a:lvl1pPr>
              <a:defRPr/>
            </a:lvl1pPr>
          </a:lstStyle>
          <a:p>
            <a:endParaRPr lang="el-GR"/>
          </a:p>
        </p:txBody>
      </p:sp>
      <p:sp>
        <p:nvSpPr>
          <p:cNvPr id="4" name="3 - Θέση αριθμού διαφάνειας"/>
          <p:cNvSpPr>
            <a:spLocks noGrp="1"/>
          </p:cNvSpPr>
          <p:nvPr>
            <p:ph type="sldNum" sz="quarter" idx="12"/>
          </p:nvPr>
        </p:nvSpPr>
        <p:spPr/>
        <p:txBody>
          <a:bodyPr/>
          <a:lstStyle>
            <a:lvl1pPr>
              <a:defRPr/>
            </a:lvl1pPr>
          </a:lstStyle>
          <a:p>
            <a:fld id="{80BB7171-1182-43B1-99B3-DE3E5844E002}" type="slidenum">
              <a:rPr lang="el-GR"/>
              <a:pPr/>
              <a:t>‹#›</a:t>
            </a:fld>
            <a:endParaRPr lang="el-G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lvl1pPr>
              <a:defRPr/>
            </a:lvl1pPr>
          </a:lstStyle>
          <a:p>
            <a:endParaRPr lang="el-GR"/>
          </a:p>
        </p:txBody>
      </p:sp>
      <p:sp>
        <p:nvSpPr>
          <p:cNvPr id="6" name="5 - Θέση υποσέλιδου"/>
          <p:cNvSpPr>
            <a:spLocks noGrp="1"/>
          </p:cNvSpPr>
          <p:nvPr>
            <p:ph type="ftr" sz="quarter" idx="11"/>
          </p:nvPr>
        </p:nvSpPr>
        <p:spPr/>
        <p:txBody>
          <a:bodyPr/>
          <a:lstStyle>
            <a:lvl1pPr>
              <a:defRPr/>
            </a:lvl1pPr>
          </a:lstStyle>
          <a:p>
            <a:endParaRPr lang="el-GR"/>
          </a:p>
        </p:txBody>
      </p:sp>
      <p:sp>
        <p:nvSpPr>
          <p:cNvPr id="7" name="6 - Θέση αριθμού διαφάνειας"/>
          <p:cNvSpPr>
            <a:spLocks noGrp="1"/>
          </p:cNvSpPr>
          <p:nvPr>
            <p:ph type="sldNum" sz="quarter" idx="12"/>
          </p:nvPr>
        </p:nvSpPr>
        <p:spPr/>
        <p:txBody>
          <a:bodyPr/>
          <a:lstStyle>
            <a:lvl1pPr>
              <a:defRPr/>
            </a:lvl1pPr>
          </a:lstStyle>
          <a:p>
            <a:fld id="{4C157B16-3D43-426D-ABE3-A7AB49B2FB52}" type="slidenum">
              <a:rPr lang="el-GR"/>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lvl1pPr>
              <a:defRPr/>
            </a:lvl1pPr>
          </a:lstStyle>
          <a:p>
            <a:endParaRPr lang="el-GR"/>
          </a:p>
        </p:txBody>
      </p:sp>
      <p:sp>
        <p:nvSpPr>
          <p:cNvPr id="5" name="4 - Θέση υποσέλιδου"/>
          <p:cNvSpPr>
            <a:spLocks noGrp="1"/>
          </p:cNvSpPr>
          <p:nvPr>
            <p:ph type="ftr" sz="quarter" idx="11"/>
          </p:nvPr>
        </p:nvSpPr>
        <p:spPr/>
        <p:txBody>
          <a:bodyPr/>
          <a:lstStyle>
            <a:lvl1pPr>
              <a:defRPr/>
            </a:lvl1pPr>
          </a:lstStyle>
          <a:p>
            <a:endParaRPr lang="el-GR"/>
          </a:p>
        </p:txBody>
      </p:sp>
      <p:sp>
        <p:nvSpPr>
          <p:cNvPr id="6" name="5 - Θέση αριθμού διαφάνειας"/>
          <p:cNvSpPr>
            <a:spLocks noGrp="1"/>
          </p:cNvSpPr>
          <p:nvPr>
            <p:ph type="sldNum" sz="quarter" idx="12"/>
          </p:nvPr>
        </p:nvSpPr>
        <p:spPr/>
        <p:txBody>
          <a:bodyPr/>
          <a:lstStyle>
            <a:lvl1pPr>
              <a:defRPr/>
            </a:lvl1pPr>
          </a:lstStyle>
          <a:p>
            <a:fld id="{7B24442F-66AD-46E8-9773-9BB97DAEFDBA}" type="slidenum">
              <a:rPr lang="el-GR"/>
              <a:pPr/>
              <a:t>‹#›</a:t>
            </a:fld>
            <a:endParaRPr lang="el-G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lvl1pPr>
              <a:defRPr/>
            </a:lvl1pPr>
          </a:lstStyle>
          <a:p>
            <a:endParaRPr lang="el-GR"/>
          </a:p>
        </p:txBody>
      </p:sp>
      <p:sp>
        <p:nvSpPr>
          <p:cNvPr id="6" name="5 - Θέση υποσέλιδου"/>
          <p:cNvSpPr>
            <a:spLocks noGrp="1"/>
          </p:cNvSpPr>
          <p:nvPr>
            <p:ph type="ftr" sz="quarter" idx="11"/>
          </p:nvPr>
        </p:nvSpPr>
        <p:spPr/>
        <p:txBody>
          <a:bodyPr/>
          <a:lstStyle>
            <a:lvl1pPr>
              <a:defRPr/>
            </a:lvl1pPr>
          </a:lstStyle>
          <a:p>
            <a:endParaRPr lang="el-GR"/>
          </a:p>
        </p:txBody>
      </p:sp>
      <p:sp>
        <p:nvSpPr>
          <p:cNvPr id="7" name="6 - Θέση αριθμού διαφάνειας"/>
          <p:cNvSpPr>
            <a:spLocks noGrp="1"/>
          </p:cNvSpPr>
          <p:nvPr>
            <p:ph type="sldNum" sz="quarter" idx="12"/>
          </p:nvPr>
        </p:nvSpPr>
        <p:spPr/>
        <p:txBody>
          <a:bodyPr/>
          <a:lstStyle>
            <a:lvl1pPr>
              <a:defRPr/>
            </a:lvl1pPr>
          </a:lstStyle>
          <a:p>
            <a:fld id="{A6FC7E03-94CA-4DD1-971B-362276614035}" type="slidenum">
              <a:rPr lang="el-GR"/>
              <a:pPr/>
              <a:t>‹#›</a:t>
            </a:fld>
            <a:endParaRPr lang="el-G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lvl1pPr>
              <a:defRPr/>
            </a:lvl1pPr>
          </a:lstStyle>
          <a:p>
            <a:endParaRPr lang="el-GR"/>
          </a:p>
        </p:txBody>
      </p:sp>
      <p:sp>
        <p:nvSpPr>
          <p:cNvPr id="5" name="4 - Θέση υποσέλιδου"/>
          <p:cNvSpPr>
            <a:spLocks noGrp="1"/>
          </p:cNvSpPr>
          <p:nvPr>
            <p:ph type="ftr" sz="quarter" idx="11"/>
          </p:nvPr>
        </p:nvSpPr>
        <p:spPr/>
        <p:txBody>
          <a:bodyPr/>
          <a:lstStyle>
            <a:lvl1pPr>
              <a:defRPr/>
            </a:lvl1pPr>
          </a:lstStyle>
          <a:p>
            <a:endParaRPr lang="el-GR"/>
          </a:p>
        </p:txBody>
      </p:sp>
      <p:sp>
        <p:nvSpPr>
          <p:cNvPr id="6" name="5 - Θέση αριθμού διαφάνειας"/>
          <p:cNvSpPr>
            <a:spLocks noGrp="1"/>
          </p:cNvSpPr>
          <p:nvPr>
            <p:ph type="sldNum" sz="quarter" idx="12"/>
          </p:nvPr>
        </p:nvSpPr>
        <p:spPr/>
        <p:txBody>
          <a:bodyPr/>
          <a:lstStyle>
            <a:lvl1pPr>
              <a:defRPr/>
            </a:lvl1pPr>
          </a:lstStyle>
          <a:p>
            <a:fld id="{04825016-706F-417A-9B44-2EAE85653F65}" type="slidenum">
              <a:rPr lang="el-GR"/>
              <a:pPr/>
              <a:t>‹#›</a:t>
            </a:fld>
            <a:endParaRPr lang="el-G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lvl1pPr>
              <a:defRPr/>
            </a:lvl1pPr>
          </a:lstStyle>
          <a:p>
            <a:endParaRPr lang="el-GR"/>
          </a:p>
        </p:txBody>
      </p:sp>
      <p:sp>
        <p:nvSpPr>
          <p:cNvPr id="5" name="4 - Θέση υποσέλιδου"/>
          <p:cNvSpPr>
            <a:spLocks noGrp="1"/>
          </p:cNvSpPr>
          <p:nvPr>
            <p:ph type="ftr" sz="quarter" idx="11"/>
          </p:nvPr>
        </p:nvSpPr>
        <p:spPr/>
        <p:txBody>
          <a:bodyPr/>
          <a:lstStyle>
            <a:lvl1pPr>
              <a:defRPr/>
            </a:lvl1pPr>
          </a:lstStyle>
          <a:p>
            <a:endParaRPr lang="el-GR"/>
          </a:p>
        </p:txBody>
      </p:sp>
      <p:sp>
        <p:nvSpPr>
          <p:cNvPr id="6" name="5 - Θέση αριθμού διαφάνειας"/>
          <p:cNvSpPr>
            <a:spLocks noGrp="1"/>
          </p:cNvSpPr>
          <p:nvPr>
            <p:ph type="sldNum" sz="quarter" idx="12"/>
          </p:nvPr>
        </p:nvSpPr>
        <p:spPr/>
        <p:txBody>
          <a:bodyPr/>
          <a:lstStyle>
            <a:lvl1pPr>
              <a:defRPr/>
            </a:lvl1pPr>
          </a:lstStyle>
          <a:p>
            <a:fld id="{58D9282F-9C77-4A53-99EC-89C083D730CC}" type="slidenum">
              <a:rPr lang="el-GR"/>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lvl1pPr>
              <a:defRPr/>
            </a:lvl1pPr>
          </a:lstStyle>
          <a:p>
            <a:endParaRPr lang="el-GR"/>
          </a:p>
        </p:txBody>
      </p:sp>
      <p:sp>
        <p:nvSpPr>
          <p:cNvPr id="5" name="4 - Θέση υποσέλιδου"/>
          <p:cNvSpPr>
            <a:spLocks noGrp="1"/>
          </p:cNvSpPr>
          <p:nvPr>
            <p:ph type="ftr" sz="quarter" idx="11"/>
          </p:nvPr>
        </p:nvSpPr>
        <p:spPr/>
        <p:txBody>
          <a:bodyPr/>
          <a:lstStyle>
            <a:lvl1pPr>
              <a:defRPr/>
            </a:lvl1pPr>
          </a:lstStyle>
          <a:p>
            <a:endParaRPr lang="el-GR"/>
          </a:p>
        </p:txBody>
      </p:sp>
      <p:sp>
        <p:nvSpPr>
          <p:cNvPr id="6" name="5 - Θέση αριθμού διαφάνειας"/>
          <p:cNvSpPr>
            <a:spLocks noGrp="1"/>
          </p:cNvSpPr>
          <p:nvPr>
            <p:ph type="sldNum" sz="quarter" idx="12"/>
          </p:nvPr>
        </p:nvSpPr>
        <p:spPr/>
        <p:txBody>
          <a:bodyPr/>
          <a:lstStyle>
            <a:lvl1pPr>
              <a:defRPr/>
            </a:lvl1pPr>
          </a:lstStyle>
          <a:p>
            <a:fld id="{61830504-7585-4158-AAA4-CF80319F900F}" type="slidenum">
              <a:rPr lang="el-GR"/>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914400" y="1600200"/>
            <a:ext cx="38100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876800" y="1600200"/>
            <a:ext cx="38100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lvl1pPr>
              <a:defRPr/>
            </a:lvl1pPr>
          </a:lstStyle>
          <a:p>
            <a:endParaRPr lang="el-GR"/>
          </a:p>
        </p:txBody>
      </p:sp>
      <p:sp>
        <p:nvSpPr>
          <p:cNvPr id="6" name="5 - Θέση υποσέλιδου"/>
          <p:cNvSpPr>
            <a:spLocks noGrp="1"/>
          </p:cNvSpPr>
          <p:nvPr>
            <p:ph type="ftr" sz="quarter" idx="11"/>
          </p:nvPr>
        </p:nvSpPr>
        <p:spPr/>
        <p:txBody>
          <a:bodyPr/>
          <a:lstStyle>
            <a:lvl1pPr>
              <a:defRPr/>
            </a:lvl1pPr>
          </a:lstStyle>
          <a:p>
            <a:endParaRPr lang="el-GR"/>
          </a:p>
        </p:txBody>
      </p:sp>
      <p:sp>
        <p:nvSpPr>
          <p:cNvPr id="7" name="6 - Θέση αριθμού διαφάνειας"/>
          <p:cNvSpPr>
            <a:spLocks noGrp="1"/>
          </p:cNvSpPr>
          <p:nvPr>
            <p:ph type="sldNum" sz="quarter" idx="12"/>
          </p:nvPr>
        </p:nvSpPr>
        <p:spPr/>
        <p:txBody>
          <a:bodyPr/>
          <a:lstStyle>
            <a:lvl1pPr>
              <a:defRPr/>
            </a:lvl1pPr>
          </a:lstStyle>
          <a:p>
            <a:fld id="{95D7ACB2-453C-40FA-AB12-3AA093C1A6D5}" type="slidenum">
              <a:rPr lang="el-GR"/>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143000"/>
          </a:xfrm>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lvl1pPr>
              <a:defRPr/>
            </a:lvl1pPr>
          </a:lstStyle>
          <a:p>
            <a:endParaRPr lang="el-GR"/>
          </a:p>
        </p:txBody>
      </p:sp>
      <p:sp>
        <p:nvSpPr>
          <p:cNvPr id="8" name="7 - Θέση υποσέλιδου"/>
          <p:cNvSpPr>
            <a:spLocks noGrp="1"/>
          </p:cNvSpPr>
          <p:nvPr>
            <p:ph type="ftr" sz="quarter" idx="11"/>
          </p:nvPr>
        </p:nvSpPr>
        <p:spPr/>
        <p:txBody>
          <a:bodyPr/>
          <a:lstStyle>
            <a:lvl1pPr>
              <a:defRPr/>
            </a:lvl1pPr>
          </a:lstStyle>
          <a:p>
            <a:endParaRPr lang="el-GR"/>
          </a:p>
        </p:txBody>
      </p:sp>
      <p:sp>
        <p:nvSpPr>
          <p:cNvPr id="9" name="8 - Θέση αριθμού διαφάνειας"/>
          <p:cNvSpPr>
            <a:spLocks noGrp="1"/>
          </p:cNvSpPr>
          <p:nvPr>
            <p:ph type="sldNum" sz="quarter" idx="12"/>
          </p:nvPr>
        </p:nvSpPr>
        <p:spPr/>
        <p:txBody>
          <a:bodyPr/>
          <a:lstStyle>
            <a:lvl1pPr>
              <a:defRPr/>
            </a:lvl1pPr>
          </a:lstStyle>
          <a:p>
            <a:fld id="{A1E50311-CED0-4C59-B1DA-C779F2733FEC}" type="slidenum">
              <a:rPr lang="el-GR"/>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lvl1pPr>
              <a:defRPr/>
            </a:lvl1pPr>
          </a:lstStyle>
          <a:p>
            <a:endParaRPr lang="el-GR"/>
          </a:p>
        </p:txBody>
      </p:sp>
      <p:sp>
        <p:nvSpPr>
          <p:cNvPr id="4" name="3 - Θέση υποσέλιδου"/>
          <p:cNvSpPr>
            <a:spLocks noGrp="1"/>
          </p:cNvSpPr>
          <p:nvPr>
            <p:ph type="ftr" sz="quarter" idx="11"/>
          </p:nvPr>
        </p:nvSpPr>
        <p:spPr/>
        <p:txBody>
          <a:bodyPr/>
          <a:lstStyle>
            <a:lvl1pPr>
              <a:defRPr/>
            </a:lvl1pPr>
          </a:lstStyle>
          <a:p>
            <a:endParaRPr lang="el-GR"/>
          </a:p>
        </p:txBody>
      </p:sp>
      <p:sp>
        <p:nvSpPr>
          <p:cNvPr id="5" name="4 - Θέση αριθμού διαφάνειας"/>
          <p:cNvSpPr>
            <a:spLocks noGrp="1"/>
          </p:cNvSpPr>
          <p:nvPr>
            <p:ph type="sldNum" sz="quarter" idx="12"/>
          </p:nvPr>
        </p:nvSpPr>
        <p:spPr/>
        <p:txBody>
          <a:bodyPr/>
          <a:lstStyle>
            <a:lvl1pPr>
              <a:defRPr/>
            </a:lvl1pPr>
          </a:lstStyle>
          <a:p>
            <a:fld id="{837C290B-6549-4DB8-9C31-5134BE6171AA}" type="slidenum">
              <a:rPr lang="el-GR"/>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lvl1pPr>
              <a:defRPr/>
            </a:lvl1pPr>
          </a:lstStyle>
          <a:p>
            <a:endParaRPr lang="el-GR"/>
          </a:p>
        </p:txBody>
      </p:sp>
      <p:sp>
        <p:nvSpPr>
          <p:cNvPr id="3" name="2 - Θέση υποσέλιδου"/>
          <p:cNvSpPr>
            <a:spLocks noGrp="1"/>
          </p:cNvSpPr>
          <p:nvPr>
            <p:ph type="ftr" sz="quarter" idx="11"/>
          </p:nvPr>
        </p:nvSpPr>
        <p:spPr/>
        <p:txBody>
          <a:bodyPr/>
          <a:lstStyle>
            <a:lvl1pPr>
              <a:defRPr/>
            </a:lvl1pPr>
          </a:lstStyle>
          <a:p>
            <a:endParaRPr lang="el-GR"/>
          </a:p>
        </p:txBody>
      </p:sp>
      <p:sp>
        <p:nvSpPr>
          <p:cNvPr id="4" name="3 - Θέση αριθμού διαφάνειας"/>
          <p:cNvSpPr>
            <a:spLocks noGrp="1"/>
          </p:cNvSpPr>
          <p:nvPr>
            <p:ph type="sldNum" sz="quarter" idx="12"/>
          </p:nvPr>
        </p:nvSpPr>
        <p:spPr/>
        <p:txBody>
          <a:bodyPr/>
          <a:lstStyle>
            <a:lvl1pPr>
              <a:defRPr/>
            </a:lvl1pPr>
          </a:lstStyle>
          <a:p>
            <a:fld id="{2D3AECA7-34B6-4C2D-90EF-8C8FB21183A3}" type="slidenum">
              <a:rPr lang="el-GR"/>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lvl1pPr>
              <a:defRPr/>
            </a:lvl1pPr>
          </a:lstStyle>
          <a:p>
            <a:endParaRPr lang="el-GR"/>
          </a:p>
        </p:txBody>
      </p:sp>
      <p:sp>
        <p:nvSpPr>
          <p:cNvPr id="6" name="5 - Θέση υποσέλιδου"/>
          <p:cNvSpPr>
            <a:spLocks noGrp="1"/>
          </p:cNvSpPr>
          <p:nvPr>
            <p:ph type="ftr" sz="quarter" idx="11"/>
          </p:nvPr>
        </p:nvSpPr>
        <p:spPr/>
        <p:txBody>
          <a:bodyPr/>
          <a:lstStyle>
            <a:lvl1pPr>
              <a:defRPr/>
            </a:lvl1pPr>
          </a:lstStyle>
          <a:p>
            <a:endParaRPr lang="el-GR"/>
          </a:p>
        </p:txBody>
      </p:sp>
      <p:sp>
        <p:nvSpPr>
          <p:cNvPr id="7" name="6 - Θέση αριθμού διαφάνειας"/>
          <p:cNvSpPr>
            <a:spLocks noGrp="1"/>
          </p:cNvSpPr>
          <p:nvPr>
            <p:ph type="sldNum" sz="quarter" idx="12"/>
          </p:nvPr>
        </p:nvSpPr>
        <p:spPr/>
        <p:txBody>
          <a:bodyPr/>
          <a:lstStyle>
            <a:lvl1pPr>
              <a:defRPr/>
            </a:lvl1pPr>
          </a:lstStyle>
          <a:p>
            <a:fld id="{1389EF5F-8F92-4B52-AF92-463609199169}" type="slidenum">
              <a:rPr lang="el-GR"/>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lvl1pPr>
              <a:defRPr/>
            </a:lvl1pPr>
          </a:lstStyle>
          <a:p>
            <a:endParaRPr lang="el-GR"/>
          </a:p>
        </p:txBody>
      </p:sp>
      <p:sp>
        <p:nvSpPr>
          <p:cNvPr id="6" name="5 - Θέση υποσέλιδου"/>
          <p:cNvSpPr>
            <a:spLocks noGrp="1"/>
          </p:cNvSpPr>
          <p:nvPr>
            <p:ph type="ftr" sz="quarter" idx="11"/>
          </p:nvPr>
        </p:nvSpPr>
        <p:spPr/>
        <p:txBody>
          <a:bodyPr/>
          <a:lstStyle>
            <a:lvl1pPr>
              <a:defRPr/>
            </a:lvl1pPr>
          </a:lstStyle>
          <a:p>
            <a:endParaRPr lang="el-GR"/>
          </a:p>
        </p:txBody>
      </p:sp>
      <p:sp>
        <p:nvSpPr>
          <p:cNvPr id="7" name="6 - Θέση αριθμού διαφάνειας"/>
          <p:cNvSpPr>
            <a:spLocks noGrp="1"/>
          </p:cNvSpPr>
          <p:nvPr>
            <p:ph type="sldNum" sz="quarter" idx="12"/>
          </p:nvPr>
        </p:nvSpPr>
        <p:spPr/>
        <p:txBody>
          <a:bodyPr/>
          <a:lstStyle>
            <a:lvl1pPr>
              <a:defRPr/>
            </a:lvl1pPr>
          </a:lstStyle>
          <a:p>
            <a:fld id="{6CF6C59D-3E72-480A-B1AF-0D9F10F8A952}" type="slidenum">
              <a:rPr lang="el-GR"/>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4818" name="Group 2"/>
          <p:cNvGrpSpPr>
            <a:grpSpLocks/>
          </p:cNvGrpSpPr>
          <p:nvPr/>
        </p:nvGrpSpPr>
        <p:grpSpPr bwMode="auto">
          <a:xfrm>
            <a:off x="0" y="0"/>
            <a:ext cx="8686800" cy="4876800"/>
            <a:chOff x="0" y="0"/>
            <a:chExt cx="5472" cy="3072"/>
          </a:xfrm>
        </p:grpSpPr>
        <p:sp>
          <p:nvSpPr>
            <p:cNvPr id="34819" name="Rectangle 3"/>
            <p:cNvSpPr>
              <a:spLocks noChangeArrowheads="1"/>
            </p:cNvSpPr>
            <p:nvPr/>
          </p:nvSpPr>
          <p:spPr bwMode="auto">
            <a:xfrm>
              <a:off x="0" y="0"/>
              <a:ext cx="384" cy="3072"/>
            </a:xfrm>
            <a:prstGeom prst="rect">
              <a:avLst/>
            </a:prstGeom>
            <a:solidFill>
              <a:schemeClr val="accent1"/>
            </a:solidFill>
            <a:ln w="9525">
              <a:noFill/>
              <a:miter lim="800000"/>
              <a:headEnd/>
              <a:tailEnd/>
            </a:ln>
            <a:effectLst/>
          </p:spPr>
          <p:txBody>
            <a:bodyPr wrap="none" anchor="ctr"/>
            <a:lstStyle/>
            <a:p>
              <a:pPr algn="ctr"/>
              <a:endParaRPr lang="el-GR" sz="2400">
                <a:latin typeface="Times New Roman" pitchFamily="18" charset="0"/>
              </a:endParaRPr>
            </a:p>
          </p:txBody>
        </p:sp>
        <p:grpSp>
          <p:nvGrpSpPr>
            <p:cNvPr id="34820" name="Group 4"/>
            <p:cNvGrpSpPr>
              <a:grpSpLocks/>
            </p:cNvGrpSpPr>
            <p:nvPr/>
          </p:nvGrpSpPr>
          <p:grpSpPr bwMode="auto">
            <a:xfrm>
              <a:off x="240" y="893"/>
              <a:ext cx="5232" cy="115"/>
              <a:chOff x="240" y="893"/>
              <a:chExt cx="5232" cy="115"/>
            </a:xfrm>
          </p:grpSpPr>
          <p:sp>
            <p:nvSpPr>
              <p:cNvPr id="34821" name="Rectangle 5"/>
              <p:cNvSpPr>
                <a:spLocks noChangeArrowheads="1"/>
              </p:cNvSpPr>
              <p:nvPr/>
            </p:nvSpPr>
            <p:spPr bwMode="auto">
              <a:xfrm>
                <a:off x="4320" y="893"/>
                <a:ext cx="1152" cy="115"/>
              </a:xfrm>
              <a:prstGeom prst="rect">
                <a:avLst/>
              </a:prstGeom>
              <a:solidFill>
                <a:schemeClr val="folHlink"/>
              </a:solidFill>
              <a:ln w="9525">
                <a:noFill/>
                <a:miter lim="800000"/>
                <a:headEnd/>
                <a:tailEnd/>
              </a:ln>
              <a:effectLst/>
            </p:spPr>
            <p:txBody>
              <a:bodyPr wrap="none" anchor="ctr"/>
              <a:lstStyle/>
              <a:p>
                <a:pPr algn="ctr"/>
                <a:endParaRPr lang="el-GR" sz="2400">
                  <a:latin typeface="Times New Roman" pitchFamily="18" charset="0"/>
                </a:endParaRPr>
              </a:p>
            </p:txBody>
          </p:sp>
          <p:sp>
            <p:nvSpPr>
              <p:cNvPr id="34822" name="Line 6"/>
              <p:cNvSpPr>
                <a:spLocks noChangeShapeType="1"/>
              </p:cNvSpPr>
              <p:nvPr/>
            </p:nvSpPr>
            <p:spPr bwMode="auto">
              <a:xfrm>
                <a:off x="240" y="941"/>
                <a:ext cx="5232" cy="0"/>
              </a:xfrm>
              <a:prstGeom prst="line">
                <a:avLst/>
              </a:prstGeom>
              <a:noFill/>
              <a:ln w="19050">
                <a:solidFill>
                  <a:schemeClr val="bg2"/>
                </a:solidFill>
                <a:round/>
                <a:headEnd/>
                <a:tailEnd/>
              </a:ln>
              <a:effectLst/>
            </p:spPr>
            <p:txBody>
              <a:bodyPr/>
              <a:lstStyle/>
              <a:p>
                <a:endParaRPr lang="el-GR"/>
              </a:p>
            </p:txBody>
          </p:sp>
        </p:grpSp>
      </p:grpSp>
      <p:sp>
        <p:nvSpPr>
          <p:cNvPr id="34823" name="Rectangle 7"/>
          <p:cNvSpPr>
            <a:spLocks noGrp="1" noChangeArrowheads="1"/>
          </p:cNvSpPr>
          <p:nvPr>
            <p:ph type="title"/>
          </p:nvPr>
        </p:nvSpPr>
        <p:spPr bwMode="auto">
          <a:xfrm>
            <a:off x="914400" y="277813"/>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l-GR" smtClean="0"/>
              <a:t>Κάντε κλικ για επεξεργασία του τίτλου</a:t>
            </a:r>
          </a:p>
        </p:txBody>
      </p:sp>
      <p:sp>
        <p:nvSpPr>
          <p:cNvPr id="34824" name="Rectangle 8"/>
          <p:cNvSpPr>
            <a:spLocks noGrp="1" noChangeArrowheads="1"/>
          </p:cNvSpPr>
          <p:nvPr>
            <p:ph type="body" idx="1"/>
          </p:nvPr>
        </p:nvSpPr>
        <p:spPr bwMode="auto">
          <a:xfrm>
            <a:off x="914400" y="1600200"/>
            <a:ext cx="77724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p>
        </p:txBody>
      </p:sp>
      <p:sp>
        <p:nvSpPr>
          <p:cNvPr id="34825" name="Rectangle 9"/>
          <p:cNvSpPr>
            <a:spLocks noGrp="1" noChangeArrowheads="1"/>
          </p:cNvSpPr>
          <p:nvPr>
            <p:ph type="dt" sz="half" idx="2"/>
          </p:nvPr>
        </p:nvSpPr>
        <p:spPr bwMode="auto">
          <a:xfrm>
            <a:off x="914400" y="6251575"/>
            <a:ext cx="19812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vl1pPr>
          </a:lstStyle>
          <a:p>
            <a:endParaRPr lang="el-GR"/>
          </a:p>
        </p:txBody>
      </p:sp>
      <p:sp>
        <p:nvSpPr>
          <p:cNvPr id="34826" name="Rectangle 10"/>
          <p:cNvSpPr>
            <a:spLocks noGrp="1" noChangeArrowheads="1"/>
          </p:cNvSpPr>
          <p:nvPr>
            <p:ph type="ftr" sz="quarter" idx="3"/>
          </p:nvPr>
        </p:nvSpPr>
        <p:spPr bwMode="auto">
          <a:xfrm>
            <a:off x="3352800" y="624840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endParaRPr lang="el-GR"/>
          </a:p>
        </p:txBody>
      </p:sp>
      <p:sp>
        <p:nvSpPr>
          <p:cNvPr id="34827" name="Rectangle 11"/>
          <p:cNvSpPr>
            <a:spLocks noGrp="1" noChangeArrowheads="1"/>
          </p:cNvSpPr>
          <p:nvPr>
            <p:ph type="sldNum" sz="quarter" idx="4"/>
          </p:nvPr>
        </p:nvSpPr>
        <p:spPr bwMode="auto">
          <a:xfrm>
            <a:off x="6781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vl1pPr>
          </a:lstStyle>
          <a:p>
            <a:fld id="{ACADDA92-50D7-43FC-8BDA-032F627FF71C}" type="slidenum">
              <a:rPr lang="el-GR"/>
              <a:pPr/>
              <a:t>‹#›</a:t>
            </a:fld>
            <a:endParaRPr lang="el-GR"/>
          </a:p>
        </p:txBody>
      </p:sp>
      <p:sp>
        <p:nvSpPr>
          <p:cNvPr id="34828" name="Line 12"/>
          <p:cNvSpPr>
            <a:spLocks noChangeShapeType="1"/>
          </p:cNvSpPr>
          <p:nvPr/>
        </p:nvSpPr>
        <p:spPr bwMode="auto">
          <a:xfrm>
            <a:off x="0" y="4876800"/>
            <a:ext cx="609600" cy="0"/>
          </a:xfrm>
          <a:prstGeom prst="line">
            <a:avLst/>
          </a:prstGeom>
          <a:noFill/>
          <a:ln w="44450">
            <a:solidFill>
              <a:schemeClr val="bg2"/>
            </a:solidFill>
            <a:round/>
            <a:headEnd/>
            <a:tailEnd/>
          </a:ln>
          <a:effectLst/>
        </p:spPr>
        <p:txBody>
          <a:bodyPr/>
          <a:lstStyle/>
          <a:p>
            <a:endParaRPr lang="el-GR"/>
          </a:p>
        </p:txBody>
      </p:sp>
    </p:spTree>
  </p:cSld>
  <p:clrMap bg1="lt1" tx1="dk1" bg2="lt2" tx2="dk2" accent1="accent1" accent2="accent2" accent3="accent3" accent4="accent4" accent5="accent5" accent6="accent6" hlink="hlink" folHlink="folHlink"/>
  <p:sldLayoutIdLst>
    <p:sldLayoutId id="2147483660"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l" rtl="0" fontAlgn="base">
        <a:spcBef>
          <a:spcPct val="0"/>
        </a:spcBef>
        <a:spcAft>
          <a:spcPct val="0"/>
        </a:spcAft>
        <a:defRPr sz="4200">
          <a:solidFill>
            <a:schemeClr val="tx2"/>
          </a:solidFill>
          <a:latin typeface="+mj-lt"/>
          <a:ea typeface="+mj-ea"/>
          <a:cs typeface="+mj-cs"/>
        </a:defRPr>
      </a:lvl1pPr>
      <a:lvl2pPr algn="l" rtl="0" fontAlgn="base">
        <a:spcBef>
          <a:spcPct val="0"/>
        </a:spcBef>
        <a:spcAft>
          <a:spcPct val="0"/>
        </a:spcAft>
        <a:defRPr sz="4200">
          <a:solidFill>
            <a:schemeClr val="tx2"/>
          </a:solidFill>
          <a:latin typeface="Times New Roman" pitchFamily="18" charset="0"/>
        </a:defRPr>
      </a:lvl2pPr>
      <a:lvl3pPr algn="l" rtl="0" fontAlgn="base">
        <a:spcBef>
          <a:spcPct val="0"/>
        </a:spcBef>
        <a:spcAft>
          <a:spcPct val="0"/>
        </a:spcAft>
        <a:defRPr sz="4200">
          <a:solidFill>
            <a:schemeClr val="tx2"/>
          </a:solidFill>
          <a:latin typeface="Times New Roman" pitchFamily="18" charset="0"/>
        </a:defRPr>
      </a:lvl3pPr>
      <a:lvl4pPr algn="l" rtl="0" fontAlgn="base">
        <a:spcBef>
          <a:spcPct val="0"/>
        </a:spcBef>
        <a:spcAft>
          <a:spcPct val="0"/>
        </a:spcAft>
        <a:defRPr sz="4200">
          <a:solidFill>
            <a:schemeClr val="tx2"/>
          </a:solidFill>
          <a:latin typeface="Times New Roman" pitchFamily="18" charset="0"/>
        </a:defRPr>
      </a:lvl4pPr>
      <a:lvl5pPr algn="l" rtl="0" fontAlgn="base">
        <a:spcBef>
          <a:spcPct val="0"/>
        </a:spcBef>
        <a:spcAft>
          <a:spcPct val="0"/>
        </a:spcAft>
        <a:defRPr sz="4200">
          <a:solidFill>
            <a:schemeClr val="tx2"/>
          </a:solidFill>
          <a:latin typeface="Times New Roman" pitchFamily="18" charset="0"/>
        </a:defRPr>
      </a:lvl5pPr>
      <a:lvl6pPr marL="457200" algn="l" rtl="0" fontAlgn="base">
        <a:spcBef>
          <a:spcPct val="0"/>
        </a:spcBef>
        <a:spcAft>
          <a:spcPct val="0"/>
        </a:spcAft>
        <a:defRPr sz="4200">
          <a:solidFill>
            <a:schemeClr val="tx2"/>
          </a:solidFill>
          <a:latin typeface="Times New Roman" pitchFamily="18" charset="0"/>
        </a:defRPr>
      </a:lvl6pPr>
      <a:lvl7pPr marL="914400" algn="l" rtl="0" fontAlgn="base">
        <a:spcBef>
          <a:spcPct val="0"/>
        </a:spcBef>
        <a:spcAft>
          <a:spcPct val="0"/>
        </a:spcAft>
        <a:defRPr sz="4200">
          <a:solidFill>
            <a:schemeClr val="tx2"/>
          </a:solidFill>
          <a:latin typeface="Times New Roman" pitchFamily="18" charset="0"/>
        </a:defRPr>
      </a:lvl7pPr>
      <a:lvl8pPr marL="1371600" algn="l" rtl="0" fontAlgn="base">
        <a:spcBef>
          <a:spcPct val="0"/>
        </a:spcBef>
        <a:spcAft>
          <a:spcPct val="0"/>
        </a:spcAft>
        <a:defRPr sz="4200">
          <a:solidFill>
            <a:schemeClr val="tx2"/>
          </a:solidFill>
          <a:latin typeface="Times New Roman" pitchFamily="18" charset="0"/>
        </a:defRPr>
      </a:lvl8pPr>
      <a:lvl9pPr marL="1828800" algn="l" rtl="0" fontAlgn="base">
        <a:spcBef>
          <a:spcPct val="0"/>
        </a:spcBef>
        <a:spcAft>
          <a:spcPct val="0"/>
        </a:spcAft>
        <a:defRPr sz="4200">
          <a:solidFill>
            <a:schemeClr val="tx2"/>
          </a:solidFill>
          <a:latin typeface="Times New Roman" pitchFamily="18" charset="0"/>
        </a:defRPr>
      </a:lvl9pPr>
    </p:titleStyle>
    <p:bodyStyle>
      <a:lvl1pPr marL="342900" indent="-342900" algn="l" rtl="0" fontAlgn="base">
        <a:spcBef>
          <a:spcPct val="20000"/>
        </a:spcBef>
        <a:spcAft>
          <a:spcPct val="0"/>
        </a:spcAft>
        <a:buClr>
          <a:schemeClr val="folHlink"/>
        </a:buClr>
        <a:buSzPct val="90000"/>
        <a:buFont typeface="Wingdings" pitchFamily="2" charset="2"/>
        <a:buChar char="n"/>
        <a:defRPr sz="2800">
          <a:solidFill>
            <a:schemeClr val="tx1"/>
          </a:solidFill>
          <a:latin typeface="+mn-lt"/>
          <a:ea typeface="+mn-ea"/>
          <a:cs typeface="+mn-cs"/>
        </a:defRPr>
      </a:lvl1pPr>
      <a:lvl2pPr marL="742950" indent="-285750" algn="l" rtl="0" fontAlgn="base">
        <a:spcBef>
          <a:spcPct val="20000"/>
        </a:spcBef>
        <a:spcAft>
          <a:spcPct val="0"/>
        </a:spcAft>
        <a:buClr>
          <a:schemeClr val="accent1"/>
        </a:buClr>
        <a:buSzPct val="75000"/>
        <a:buFont typeface="Wingdings" pitchFamily="2" charset="2"/>
        <a:buChar char="n"/>
        <a:defRPr sz="2600">
          <a:solidFill>
            <a:schemeClr val="tx1"/>
          </a:solidFill>
          <a:latin typeface="+mn-lt"/>
        </a:defRPr>
      </a:lvl2pPr>
      <a:lvl3pPr marL="1143000" indent="-228600" algn="l" rtl="0" fontAlgn="base">
        <a:spcBef>
          <a:spcPct val="20000"/>
        </a:spcBef>
        <a:spcAft>
          <a:spcPct val="0"/>
        </a:spcAft>
        <a:buClr>
          <a:schemeClr val="folHlink"/>
        </a:buClr>
        <a:buSzPct val="55000"/>
        <a:buFont typeface="Wingdings" pitchFamily="2" charset="2"/>
        <a:buChar char="n"/>
        <a:defRPr sz="2300">
          <a:solidFill>
            <a:schemeClr val="tx1"/>
          </a:solidFill>
          <a:latin typeface="+mn-lt"/>
        </a:defRPr>
      </a:lvl3pPr>
      <a:lvl4pPr marL="16002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4pPr>
      <a:lvl5pPr marL="20574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l-GR" smtClean="0"/>
              <a:t>Κάντε κλικ για επεξεργασία του τίτλου</a:t>
            </a:r>
          </a:p>
        </p:txBody>
      </p:sp>
      <p:sp>
        <p:nvSpPr>
          <p:cNvPr id="4403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p>
        </p:txBody>
      </p:sp>
      <p:sp>
        <p:nvSpPr>
          <p:cNvPr id="4403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l-GR"/>
          </a:p>
        </p:txBody>
      </p:sp>
      <p:sp>
        <p:nvSpPr>
          <p:cNvPr id="4403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l-GR"/>
          </a:p>
        </p:txBody>
      </p:sp>
      <p:sp>
        <p:nvSpPr>
          <p:cNvPr id="4403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4E1A3C6B-C78D-4DAF-AA8D-BDAFF3D4BFDE}" type="slidenum">
              <a:rPr lang="el-GR"/>
              <a:pPr/>
              <a:t>‹#›</a:t>
            </a:fld>
            <a:endParaRPr lang="el-GR"/>
          </a:p>
        </p:txBody>
      </p:sp>
    </p:spTree>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4"/>
          <p:cNvSpPr>
            <a:spLocks noGrp="1" noChangeArrowheads="1"/>
          </p:cNvSpPr>
          <p:nvPr>
            <p:ph type="title"/>
          </p:nvPr>
        </p:nvSpPr>
        <p:spPr>
          <a:xfrm>
            <a:off x="1295400" y="2667000"/>
            <a:ext cx="6553200" cy="2362200"/>
          </a:xfrm>
        </p:spPr>
        <p:txBody>
          <a:bodyPr/>
          <a:lstStyle/>
          <a:p>
            <a:pPr algn="ctr"/>
            <a:r>
              <a:rPr lang="en-US" sz="5000" b="1">
                <a:latin typeface="Bradley Hand ITC" pitchFamily="66" charset="0"/>
              </a:rPr>
              <a:t>THE “FLOUR MAN”</a:t>
            </a:r>
            <a:endParaRPr lang="el-GR" sz="5000" b="1">
              <a:latin typeface="Bradley Hand ITC" pitchFamily="66" charset="0"/>
            </a:endParaRPr>
          </a:p>
        </p:txBody>
      </p:sp>
      <p:pic>
        <p:nvPicPr>
          <p:cNvPr id="4101" name="Picture 5" descr="EAC_EU_4c_EN"/>
          <p:cNvPicPr>
            <a:picLocks noChangeAspect="1" noChangeArrowheads="1"/>
          </p:cNvPicPr>
          <p:nvPr/>
        </p:nvPicPr>
        <p:blipFill>
          <a:blip r:embed="rId3" cstate="print"/>
          <a:srcRect/>
          <a:stretch>
            <a:fillRect/>
          </a:stretch>
        </p:blipFill>
        <p:spPr bwMode="auto">
          <a:xfrm>
            <a:off x="6248400" y="304800"/>
            <a:ext cx="2665413" cy="1079500"/>
          </a:xfrm>
          <a:prstGeom prst="rect">
            <a:avLst/>
          </a:prstGeom>
          <a:noFill/>
          <a:ln w="9525">
            <a:noFill/>
            <a:miter lim="800000"/>
            <a:headEnd/>
            <a:tailEnd/>
          </a:ln>
        </p:spPr>
      </p:pic>
      <p:sp>
        <p:nvSpPr>
          <p:cNvPr id="4102" name="Rectangle 6"/>
          <p:cNvSpPr>
            <a:spLocks noChangeArrowheads="1"/>
          </p:cNvSpPr>
          <p:nvPr/>
        </p:nvSpPr>
        <p:spPr bwMode="auto">
          <a:xfrm>
            <a:off x="533400" y="436563"/>
            <a:ext cx="5562600" cy="1006475"/>
          </a:xfrm>
          <a:prstGeom prst="rect">
            <a:avLst/>
          </a:prstGeom>
          <a:noFill/>
          <a:ln w="9525">
            <a:noFill/>
            <a:miter lim="800000"/>
            <a:headEnd/>
            <a:tailEnd/>
          </a:ln>
          <a:effectLst/>
        </p:spPr>
        <p:txBody>
          <a:bodyPr>
            <a:spAutoFit/>
          </a:bodyPr>
          <a:lstStyle/>
          <a:p>
            <a:pPr algn="ctr"/>
            <a:r>
              <a:rPr lang="en-US" sz="2000" b="1" i="1">
                <a:latin typeface="Arial Black" pitchFamily="34" charset="0"/>
              </a:rPr>
              <a:t>Following the Lead of Fairy-Tales </a:t>
            </a:r>
            <a:br>
              <a:rPr lang="en-US" sz="2000" b="1" i="1">
                <a:latin typeface="Arial Black" pitchFamily="34" charset="0"/>
              </a:rPr>
            </a:br>
            <a:r>
              <a:rPr lang="en-US" sz="2000" b="1" i="1">
                <a:latin typeface="Arial Black" pitchFamily="34" charset="0"/>
              </a:rPr>
              <a:t>(Sharing the Fairy-Tale Treasure around Europe)</a:t>
            </a:r>
            <a:endParaRPr lang="el-GR" sz="2000" b="1" i="1">
              <a:latin typeface="Arial Black"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4" name="Rectangle 4"/>
          <p:cNvSpPr>
            <a:spLocks noChangeArrowheads="1"/>
          </p:cNvSpPr>
          <p:nvPr/>
        </p:nvSpPr>
        <p:spPr bwMode="auto">
          <a:xfrm>
            <a:off x="762000" y="2301875"/>
            <a:ext cx="7997825" cy="2227263"/>
          </a:xfrm>
          <a:prstGeom prst="rect">
            <a:avLst/>
          </a:prstGeom>
          <a:noFill/>
          <a:ln w="9525">
            <a:noFill/>
            <a:miter lim="800000"/>
            <a:headEnd/>
            <a:tailEnd/>
          </a:ln>
          <a:effectLst/>
        </p:spPr>
        <p:txBody>
          <a:bodyPr anchor="ctr">
            <a:spAutoFit/>
          </a:bodyPr>
          <a:lstStyle/>
          <a:p>
            <a:pPr algn="ctr"/>
            <a:r>
              <a:rPr lang="en-US" sz="2800" b="1">
                <a:latin typeface="Script MT Bold" pitchFamily="66" charset="0"/>
              </a:rPr>
              <a:t>Then she walked and walked again and she arrived at the house of Moon. She spoke to the Moon’s mother, who was really sorry about her, so she let her speak to the Moon and asked him about her lost husband. But he also answered that he hadn’t seen anything.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2" name="Rectangle 4"/>
          <p:cNvSpPr>
            <a:spLocks noGrp="1" noChangeArrowheads="1"/>
          </p:cNvSpPr>
          <p:nvPr>
            <p:ph type="title"/>
          </p:nvPr>
        </p:nvSpPr>
        <p:spPr>
          <a:xfrm>
            <a:off x="838200" y="5943600"/>
            <a:ext cx="7772400" cy="609600"/>
          </a:xfrm>
        </p:spPr>
        <p:txBody>
          <a:bodyPr/>
          <a:lstStyle/>
          <a:p>
            <a:pPr algn="ctr"/>
            <a:r>
              <a:rPr lang="en-US" sz="2800">
                <a:latin typeface="Bauhaus 93" pitchFamily="82" charset="0"/>
              </a:rPr>
              <a:t>The princess at the House of the Moon</a:t>
            </a:r>
            <a:r>
              <a:rPr lang="en-US" sz="3200">
                <a:latin typeface="Brush Script MT" pitchFamily="66" charset="0"/>
              </a:rPr>
              <a:t> </a:t>
            </a:r>
            <a:br>
              <a:rPr lang="en-US" sz="3200">
                <a:latin typeface="Brush Script MT" pitchFamily="66" charset="0"/>
              </a:rPr>
            </a:br>
            <a:r>
              <a:rPr lang="en-US" sz="1600" b="1">
                <a:latin typeface="Verdana" pitchFamily="34" charset="0"/>
              </a:rPr>
              <a:t>Orpheus Ifantidis – B Class</a:t>
            </a:r>
            <a:endParaRPr lang="el-GR" sz="1600" b="1">
              <a:latin typeface="Verdana" pitchFamily="34" charset="0"/>
            </a:endParaRPr>
          </a:p>
        </p:txBody>
      </p:sp>
      <p:pic>
        <p:nvPicPr>
          <p:cNvPr id="6" name="5 - Εικόνα" descr="7.jpg"/>
          <p:cNvPicPr>
            <a:picLocks noChangeAspect="1"/>
          </p:cNvPicPr>
          <p:nvPr/>
        </p:nvPicPr>
        <p:blipFill>
          <a:blip r:embed="rId3" cstate="print"/>
          <a:stretch>
            <a:fillRect/>
          </a:stretch>
        </p:blipFill>
        <p:spPr>
          <a:xfrm>
            <a:off x="0" y="0"/>
            <a:ext cx="9144000" cy="5947862"/>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2" name="Rectangle 4"/>
          <p:cNvSpPr>
            <a:spLocks noChangeArrowheads="1"/>
          </p:cNvSpPr>
          <p:nvPr/>
        </p:nvSpPr>
        <p:spPr bwMode="auto">
          <a:xfrm>
            <a:off x="914400" y="2225675"/>
            <a:ext cx="7829550" cy="1800225"/>
          </a:xfrm>
          <a:prstGeom prst="rect">
            <a:avLst/>
          </a:prstGeom>
          <a:noFill/>
          <a:ln w="9525">
            <a:noFill/>
            <a:miter lim="800000"/>
            <a:headEnd/>
            <a:tailEnd/>
          </a:ln>
          <a:effectLst/>
        </p:spPr>
        <p:txBody>
          <a:bodyPr anchor="ctr">
            <a:spAutoFit/>
          </a:bodyPr>
          <a:lstStyle/>
          <a:p>
            <a:pPr algn="ctr"/>
            <a:r>
              <a:rPr lang="en-US" sz="2800" b="1">
                <a:latin typeface="Script MT Bold" pitchFamily="66" charset="0"/>
              </a:rPr>
              <a:t>The days passed and she kept walking. She arrived at the house of Stars. There the smallest Star said that he had seen the “flour man” and he promised to take her to the place he had been hidden.</a:t>
            </a:r>
            <a:r>
              <a:rPr lang="en-US"/>
              <a:t>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6" name="Rectangle 4"/>
          <p:cNvSpPr>
            <a:spLocks noGrp="1" noChangeArrowheads="1"/>
          </p:cNvSpPr>
          <p:nvPr>
            <p:ph type="title"/>
          </p:nvPr>
        </p:nvSpPr>
        <p:spPr>
          <a:xfrm>
            <a:off x="762000" y="5791200"/>
            <a:ext cx="7772400" cy="838200"/>
          </a:xfrm>
        </p:spPr>
        <p:txBody>
          <a:bodyPr/>
          <a:lstStyle/>
          <a:p>
            <a:pPr algn="ctr"/>
            <a:r>
              <a:rPr lang="en-US" sz="2800" b="1">
                <a:latin typeface="Bauhaus 93" pitchFamily="82" charset="0"/>
              </a:rPr>
              <a:t>The princess at the House of Stars</a:t>
            </a:r>
            <a:r>
              <a:rPr lang="en-US" sz="2800">
                <a:latin typeface="Bauhaus 93" pitchFamily="82" charset="0"/>
              </a:rPr>
              <a:t>  </a:t>
            </a:r>
            <a:br>
              <a:rPr lang="en-US" sz="2800">
                <a:latin typeface="Bauhaus 93" pitchFamily="82" charset="0"/>
              </a:rPr>
            </a:br>
            <a:r>
              <a:rPr lang="en-US" sz="1600" b="1">
                <a:latin typeface="Verdana" pitchFamily="34" charset="0"/>
              </a:rPr>
              <a:t>Maria Kontoriga – C Class</a:t>
            </a:r>
            <a:endParaRPr lang="el-GR" sz="1600" b="1">
              <a:latin typeface="Verdana" pitchFamily="34" charset="0"/>
            </a:endParaRPr>
          </a:p>
        </p:txBody>
      </p:sp>
      <p:pic>
        <p:nvPicPr>
          <p:cNvPr id="6" name="5 - Εικόνα" descr="8.jpg"/>
          <p:cNvPicPr>
            <a:picLocks noChangeAspect="1"/>
          </p:cNvPicPr>
          <p:nvPr/>
        </p:nvPicPr>
        <p:blipFill>
          <a:blip r:embed="rId3" cstate="print"/>
          <a:stretch>
            <a:fillRect/>
          </a:stretch>
        </p:blipFill>
        <p:spPr>
          <a:xfrm>
            <a:off x="0" y="0"/>
            <a:ext cx="9144000" cy="5643467"/>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60" name="Rectangle 4"/>
          <p:cNvSpPr>
            <a:spLocks noChangeArrowheads="1"/>
          </p:cNvSpPr>
          <p:nvPr/>
        </p:nvSpPr>
        <p:spPr bwMode="auto">
          <a:xfrm>
            <a:off x="914400" y="1981200"/>
            <a:ext cx="8229600" cy="3081338"/>
          </a:xfrm>
          <a:prstGeom prst="rect">
            <a:avLst/>
          </a:prstGeom>
          <a:noFill/>
          <a:ln w="9525">
            <a:noFill/>
            <a:miter lim="800000"/>
            <a:headEnd/>
            <a:tailEnd/>
          </a:ln>
          <a:effectLst/>
        </p:spPr>
        <p:txBody>
          <a:bodyPr anchor="ctr">
            <a:spAutoFit/>
          </a:bodyPr>
          <a:lstStyle/>
          <a:p>
            <a:pPr algn="ctr"/>
            <a:r>
              <a:rPr lang="en-US" sz="2800" b="1" dirty="0">
                <a:latin typeface="Script MT Bold" pitchFamily="66" charset="0"/>
              </a:rPr>
              <a:t>So the princess walked and walked again and she finally arrived at the neighboring country. She pretended to be a poor and orphan lady and asked if she could stay at the palace. She was given a small room. She saw the “flour man” and started crying. She had a walnut with her, that the Sun’s mother had given it to her. She broke it and there was a golden needle inside. </a:t>
            </a:r>
            <a:endParaRPr lang="el-GR" sz="2800" b="1" dirty="0">
              <a:latin typeface="Script MT Bold" pitchFamily="66"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4" name="Rectangle 4"/>
          <p:cNvSpPr>
            <a:spLocks noChangeArrowheads="1"/>
          </p:cNvSpPr>
          <p:nvPr/>
        </p:nvSpPr>
        <p:spPr bwMode="auto">
          <a:xfrm>
            <a:off x="914400" y="2057400"/>
            <a:ext cx="8001000" cy="3935413"/>
          </a:xfrm>
          <a:prstGeom prst="rect">
            <a:avLst/>
          </a:prstGeom>
          <a:noFill/>
          <a:ln w="9525">
            <a:noFill/>
            <a:miter lim="800000"/>
            <a:headEnd/>
            <a:tailEnd/>
          </a:ln>
          <a:effectLst/>
        </p:spPr>
        <p:txBody>
          <a:bodyPr>
            <a:spAutoFit/>
          </a:bodyPr>
          <a:lstStyle/>
          <a:p>
            <a:pPr algn="ctr"/>
            <a:r>
              <a:rPr lang="en-US" sz="2800">
                <a:latin typeface="Script MT Bold" pitchFamily="66" charset="0"/>
              </a:rPr>
              <a:t>The princess of the country was jealous when she saw it. She wanted to buy the golden needle. But the princess didn’t want any money. The only thing she asked for was to take the “flour man” in her bedroom just for one night. So it happened this way. </a:t>
            </a:r>
          </a:p>
          <a:p>
            <a:pPr algn="ctr"/>
            <a:r>
              <a:rPr lang="en-US" sz="2800">
                <a:latin typeface="Script MT Bold" pitchFamily="66" charset="0"/>
              </a:rPr>
              <a:t>But the princess of that country had given the “flour man” a sleeping drink and he was sleeping the whole night. So he didn’t listen to the stories of his ex-wife who was crying.</a:t>
            </a:r>
            <a:r>
              <a:rPr lang="el-GR" sz="2800">
                <a:latin typeface="Script MT Bold" pitchFamily="66" charset="0"/>
              </a:rPr>
              <a:t>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7" name="Rectangle 5"/>
          <p:cNvSpPr>
            <a:spLocks noGrp="1" noChangeArrowheads="1"/>
          </p:cNvSpPr>
          <p:nvPr>
            <p:ph type="title"/>
          </p:nvPr>
        </p:nvSpPr>
        <p:spPr>
          <a:xfrm>
            <a:off x="609600" y="5486400"/>
            <a:ext cx="7772400" cy="1143000"/>
          </a:xfrm>
        </p:spPr>
        <p:txBody>
          <a:bodyPr/>
          <a:lstStyle/>
          <a:p>
            <a:pPr algn="ctr"/>
            <a:r>
              <a:rPr lang="en-US" sz="2800" b="1">
                <a:latin typeface="Bauhaus 93" pitchFamily="82" charset="0"/>
              </a:rPr>
              <a:t>The princess and the “Flour Man” who is asleep</a:t>
            </a:r>
            <a:r>
              <a:rPr lang="en-US" sz="1600"/>
              <a:t>    </a:t>
            </a:r>
            <a:r>
              <a:rPr lang="el-GR" sz="1600"/>
              <a:t/>
            </a:r>
            <a:br>
              <a:rPr lang="el-GR" sz="1600"/>
            </a:br>
            <a:r>
              <a:rPr lang="en-US" sz="1600" b="1">
                <a:latin typeface="Verdana" pitchFamily="34" charset="0"/>
              </a:rPr>
              <a:t>Elisabeth Theohari – E Class</a:t>
            </a:r>
            <a:endParaRPr lang="el-GR" sz="1600" b="1">
              <a:latin typeface="Verdana" pitchFamily="34" charset="0"/>
            </a:endParaRPr>
          </a:p>
        </p:txBody>
      </p:sp>
      <p:pic>
        <p:nvPicPr>
          <p:cNvPr id="6" name="5 - Εικόνα" descr="9.jpg"/>
          <p:cNvPicPr>
            <a:picLocks noChangeAspect="1"/>
          </p:cNvPicPr>
          <p:nvPr/>
        </p:nvPicPr>
        <p:blipFill>
          <a:blip r:embed="rId3" cstate="print"/>
          <a:stretch>
            <a:fillRect/>
          </a:stretch>
        </p:blipFill>
        <p:spPr>
          <a:xfrm>
            <a:off x="0" y="0"/>
            <a:ext cx="9144000" cy="5491270"/>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8" name="Rectangle 4"/>
          <p:cNvSpPr>
            <a:spLocks noChangeArrowheads="1"/>
          </p:cNvSpPr>
          <p:nvPr/>
        </p:nvSpPr>
        <p:spPr bwMode="auto">
          <a:xfrm>
            <a:off x="685800" y="2722563"/>
            <a:ext cx="8458200" cy="3081337"/>
          </a:xfrm>
          <a:prstGeom prst="rect">
            <a:avLst/>
          </a:prstGeom>
          <a:noFill/>
          <a:ln w="9525">
            <a:noFill/>
            <a:miter lim="800000"/>
            <a:headEnd/>
            <a:tailEnd/>
          </a:ln>
          <a:effectLst/>
        </p:spPr>
        <p:txBody>
          <a:bodyPr anchor="ctr">
            <a:spAutoFit/>
          </a:bodyPr>
          <a:lstStyle/>
          <a:p>
            <a:pPr algn="ctr"/>
            <a:r>
              <a:rPr lang="en-US" sz="2800" b="1">
                <a:latin typeface="Script MT Bold" pitchFamily="66" charset="0"/>
              </a:rPr>
              <a:t>The next day the poor princess broke an almond, which was given to her by the mother of Moon as a gift. There was a golden thread inside the almond. When the princess of the country saw it she wanted to buy it. But again the poor princess asked for the same thing, to spend a night with the “floor man”. But the princess gave him the sleeping drink again and he slept   the whole night.</a:t>
            </a:r>
            <a:endParaRPr lang="el-GR" sz="2800" b="1">
              <a:latin typeface="Script MT Bold" pitchFamily="66"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6" name="Rectangle 4"/>
          <p:cNvSpPr>
            <a:spLocks noChangeArrowheads="1"/>
          </p:cNvSpPr>
          <p:nvPr/>
        </p:nvSpPr>
        <p:spPr bwMode="auto">
          <a:xfrm>
            <a:off x="762000" y="1600200"/>
            <a:ext cx="8229600" cy="5216525"/>
          </a:xfrm>
          <a:prstGeom prst="rect">
            <a:avLst/>
          </a:prstGeom>
          <a:noFill/>
          <a:ln w="9525">
            <a:noFill/>
            <a:miter lim="800000"/>
            <a:headEnd/>
            <a:tailEnd/>
          </a:ln>
          <a:effectLst/>
        </p:spPr>
        <p:txBody>
          <a:bodyPr>
            <a:spAutoFit/>
          </a:bodyPr>
          <a:lstStyle/>
          <a:p>
            <a:pPr algn="ctr"/>
            <a:r>
              <a:rPr lang="en-US" sz="2800">
                <a:latin typeface="Script MT Bold" pitchFamily="66" charset="0"/>
              </a:rPr>
              <a:t>The third day the poor princess broke a hazelnut, which was given to her by the Stars. There were a golden hen and three golden chickens inside the hazelnut. The princess was jealous again and she wanted to buy them. So she was convinced to leave the “flour man” sleep in the poor princess’s bedroom for one more night. But the “flour man” who had understood something poured the sleeping drink and he pretended to be sleeping. When he talked to the first princess he realized what the truth was and he decided to leave with her secretly at night. </a:t>
            </a:r>
            <a:endParaRPr lang="el-GR" sz="2800">
              <a:latin typeface="Script MT Bold" pitchFamily="66" charset="0"/>
            </a:endParaRPr>
          </a:p>
          <a:p>
            <a:pPr algn="ctr"/>
            <a:r>
              <a:rPr lang="en-US" sz="2800">
                <a:latin typeface="Script MT Bold" pitchFamily="66" charset="0"/>
              </a:rPr>
              <a:t>So they left together and they arrived at their palace and they live happily ever after.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4"/>
          <p:cNvSpPr>
            <a:spLocks noGrp="1" noChangeArrowheads="1"/>
          </p:cNvSpPr>
          <p:nvPr>
            <p:ph type="title"/>
          </p:nvPr>
        </p:nvSpPr>
        <p:spPr>
          <a:xfrm>
            <a:off x="457200" y="5638800"/>
            <a:ext cx="8229600" cy="990600"/>
          </a:xfrm>
        </p:spPr>
        <p:txBody>
          <a:bodyPr/>
          <a:lstStyle/>
          <a:p>
            <a:pPr algn="ctr"/>
            <a:r>
              <a:rPr lang="en-US" sz="2800" b="1">
                <a:latin typeface="Bauhaus 93" pitchFamily="82" charset="0"/>
              </a:rPr>
              <a:t>The “Flour Man” and the princess are going away secretly at night</a:t>
            </a:r>
            <a:r>
              <a:rPr lang="en-US" sz="2100">
                <a:latin typeface="Brush Script MT" pitchFamily="66" charset="0"/>
              </a:rPr>
              <a:t>  </a:t>
            </a:r>
            <a:br>
              <a:rPr lang="en-US" sz="2100">
                <a:latin typeface="Brush Script MT" pitchFamily="66" charset="0"/>
              </a:rPr>
            </a:br>
            <a:r>
              <a:rPr lang="en-US" sz="1500" b="1">
                <a:latin typeface="Verdana" pitchFamily="34" charset="0"/>
              </a:rPr>
              <a:t>Eleanna Rebelakou – F class</a:t>
            </a:r>
            <a:endParaRPr lang="el-GR" sz="1500" b="1">
              <a:latin typeface="Verdana" pitchFamily="34" charset="0"/>
            </a:endParaRPr>
          </a:p>
        </p:txBody>
      </p:sp>
      <p:pic>
        <p:nvPicPr>
          <p:cNvPr id="6" name="5 - Εικόνα" descr="11.jpg"/>
          <p:cNvPicPr>
            <a:picLocks noChangeAspect="1"/>
          </p:cNvPicPr>
          <p:nvPr/>
        </p:nvPicPr>
        <p:blipFill>
          <a:blip r:embed="rId3" cstate="print"/>
          <a:stretch>
            <a:fillRect/>
          </a:stretch>
        </p:blipFill>
        <p:spPr>
          <a:xfrm>
            <a:off x="0" y="-152400"/>
            <a:ext cx="9144000" cy="5570413"/>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8" name="Rectangle 4"/>
          <p:cNvSpPr>
            <a:spLocks noChangeArrowheads="1"/>
          </p:cNvSpPr>
          <p:nvPr/>
        </p:nvSpPr>
        <p:spPr bwMode="auto">
          <a:xfrm>
            <a:off x="914400" y="1874838"/>
            <a:ext cx="8020050" cy="3508375"/>
          </a:xfrm>
          <a:prstGeom prst="rect">
            <a:avLst/>
          </a:prstGeom>
          <a:noFill/>
          <a:ln w="9525">
            <a:noFill/>
            <a:miter lim="800000"/>
            <a:headEnd/>
            <a:tailEnd/>
          </a:ln>
          <a:effectLst/>
        </p:spPr>
        <p:txBody>
          <a:bodyPr anchor="ctr">
            <a:spAutoFit/>
          </a:bodyPr>
          <a:lstStyle/>
          <a:p>
            <a:pPr algn="ctr"/>
            <a:r>
              <a:rPr lang="en-US" sz="2800" b="1">
                <a:latin typeface="Script MT Bold" pitchFamily="66" charset="0"/>
              </a:rPr>
              <a:t>Once upon a time there was a king who had a daughter. When it was time for the girl to get married she didn’t like anybody. She asked her father to bring her a sack full of almonds, a sack of flour and a sack of sugar. She stayed into her bedroom for 40 days and she made a man with all these ingredients. She called this man “flour man”. She decided that this man would be her husband.</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4" name="Rectangle 4"/>
          <p:cNvSpPr>
            <a:spLocks noGrp="1" noChangeArrowheads="1"/>
          </p:cNvSpPr>
          <p:nvPr>
            <p:ph type="title"/>
          </p:nvPr>
        </p:nvSpPr>
        <p:spPr>
          <a:xfrm>
            <a:off x="685800" y="5486400"/>
            <a:ext cx="7772400" cy="1143000"/>
          </a:xfrm>
        </p:spPr>
        <p:txBody>
          <a:bodyPr/>
          <a:lstStyle/>
          <a:p>
            <a:pPr algn="ctr"/>
            <a:r>
              <a:rPr lang="en-US" sz="2800" b="1">
                <a:latin typeface="Bauhaus 93" pitchFamily="82" charset="0"/>
              </a:rPr>
              <a:t>The princess is making the “Flour Man”</a:t>
            </a:r>
            <a:r>
              <a:rPr lang="en-US" sz="3800">
                <a:latin typeface="Bauhaus 93" pitchFamily="82" charset="0"/>
              </a:rPr>
              <a:t> </a:t>
            </a:r>
            <a:br>
              <a:rPr lang="en-US" sz="3800">
                <a:latin typeface="Bauhaus 93" pitchFamily="82" charset="0"/>
              </a:rPr>
            </a:br>
            <a:r>
              <a:rPr lang="en-US" sz="1600" b="1">
                <a:latin typeface="Verdana" pitchFamily="34" charset="0"/>
              </a:rPr>
              <a:t>Anna Demeli – D Class</a:t>
            </a:r>
            <a:endParaRPr lang="el-GR" sz="1600" b="1">
              <a:latin typeface="Verdana" pitchFamily="34" charset="0"/>
            </a:endParaRPr>
          </a:p>
        </p:txBody>
      </p:sp>
      <p:pic>
        <p:nvPicPr>
          <p:cNvPr id="6" name="5 - Εικόνα" descr="Εικόνα2.jpg"/>
          <p:cNvPicPr>
            <a:picLocks noChangeAspect="1"/>
          </p:cNvPicPr>
          <p:nvPr/>
        </p:nvPicPr>
        <p:blipFill>
          <a:blip r:embed="rId3" cstate="print"/>
          <a:stretch>
            <a:fillRect/>
          </a:stretch>
        </p:blipFill>
        <p:spPr>
          <a:xfrm>
            <a:off x="0" y="0"/>
            <a:ext cx="9144000" cy="5339073"/>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20" name="Rectangle 4"/>
          <p:cNvSpPr>
            <a:spLocks noChangeArrowheads="1"/>
          </p:cNvSpPr>
          <p:nvPr/>
        </p:nvSpPr>
        <p:spPr bwMode="auto">
          <a:xfrm>
            <a:off x="1066800" y="2425700"/>
            <a:ext cx="7880350" cy="2654300"/>
          </a:xfrm>
          <a:prstGeom prst="rect">
            <a:avLst/>
          </a:prstGeom>
          <a:noFill/>
          <a:ln w="9525">
            <a:noFill/>
            <a:miter lim="800000"/>
            <a:headEnd/>
            <a:tailEnd/>
          </a:ln>
          <a:effectLst/>
        </p:spPr>
        <p:txBody>
          <a:bodyPr anchor="ctr">
            <a:spAutoFit/>
          </a:bodyPr>
          <a:lstStyle/>
          <a:p>
            <a:pPr algn="ctr"/>
            <a:r>
              <a:rPr lang="en-US" sz="2800" b="1">
                <a:latin typeface="Script MT Bold" pitchFamily="66" charset="0"/>
              </a:rPr>
              <a:t>In the neighboring country the daughter of the king learnt the news and she was really jealous. The king, in order to make her happy, made a ship full of gold and jewelry and sent it to the port of the other country. They wanted to cheat the sailors and steal the “flour man”.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3" name="Rectangle 5"/>
          <p:cNvSpPr>
            <a:spLocks noGrp="1" noChangeArrowheads="1"/>
          </p:cNvSpPr>
          <p:nvPr>
            <p:ph type="title"/>
          </p:nvPr>
        </p:nvSpPr>
        <p:spPr>
          <a:xfrm>
            <a:off x="228600" y="5638800"/>
            <a:ext cx="8610600" cy="914400"/>
          </a:xfrm>
        </p:spPr>
        <p:txBody>
          <a:bodyPr/>
          <a:lstStyle/>
          <a:p>
            <a:pPr algn="ctr"/>
            <a:r>
              <a:rPr lang="en-US" sz="2800" b="1">
                <a:latin typeface="Bauhaus 93" pitchFamily="82" charset="0"/>
              </a:rPr>
              <a:t>The ship into the port</a:t>
            </a:r>
            <a:r>
              <a:rPr lang="en-US" sz="2000"/>
              <a:t>       </a:t>
            </a:r>
            <a:br>
              <a:rPr lang="en-US" sz="2000"/>
            </a:br>
            <a:r>
              <a:rPr lang="en-US" sz="1600" b="1">
                <a:latin typeface="Verdana" pitchFamily="34" charset="0"/>
              </a:rPr>
              <a:t>Stefanos Akrivogiannis – E Class</a:t>
            </a:r>
            <a:endParaRPr lang="el-GR" sz="1600" b="1">
              <a:latin typeface="Verdana" pitchFamily="34" charset="0"/>
            </a:endParaRPr>
          </a:p>
        </p:txBody>
      </p:sp>
      <p:pic>
        <p:nvPicPr>
          <p:cNvPr id="6" name="5 - Εικόνα" descr="4.png"/>
          <p:cNvPicPr>
            <a:picLocks noChangeAspect="1"/>
          </p:cNvPicPr>
          <p:nvPr/>
        </p:nvPicPr>
        <p:blipFill>
          <a:blip r:embed="rId3" cstate="print"/>
          <a:stretch>
            <a:fillRect/>
          </a:stretch>
        </p:blipFill>
        <p:spPr>
          <a:xfrm>
            <a:off x="0" y="1"/>
            <a:ext cx="9144000" cy="556260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8" name="Rectangle 4"/>
          <p:cNvSpPr>
            <a:spLocks noChangeArrowheads="1"/>
          </p:cNvSpPr>
          <p:nvPr/>
        </p:nvSpPr>
        <p:spPr bwMode="auto">
          <a:xfrm>
            <a:off x="685800" y="1531938"/>
            <a:ext cx="8153400" cy="4789487"/>
          </a:xfrm>
          <a:prstGeom prst="rect">
            <a:avLst/>
          </a:prstGeom>
          <a:noFill/>
          <a:ln w="9525">
            <a:noFill/>
            <a:miter lim="800000"/>
            <a:headEnd/>
            <a:tailEnd/>
          </a:ln>
          <a:effectLst/>
        </p:spPr>
        <p:txBody>
          <a:bodyPr anchor="ctr">
            <a:spAutoFit/>
          </a:bodyPr>
          <a:lstStyle/>
          <a:p>
            <a:pPr algn="ctr"/>
            <a:r>
              <a:rPr lang="en-US" sz="2800" b="1">
                <a:latin typeface="Script MT Bold" pitchFamily="66" charset="0"/>
              </a:rPr>
              <a:t>When the princess saw the ship she asked the “flour man” to buy something for her. Although he didn’t want, at the end she persuaded him. So, he went to the ship, but before he had any time to buy anything, the ship sailed for its country. </a:t>
            </a:r>
            <a:endParaRPr lang="el-GR" sz="2800" b="1">
              <a:latin typeface="Script MT Bold" pitchFamily="66" charset="0"/>
            </a:endParaRPr>
          </a:p>
          <a:p>
            <a:pPr algn="ctr"/>
            <a:r>
              <a:rPr lang="en-US" sz="2800" b="1">
                <a:latin typeface="Script MT Bold" pitchFamily="66" charset="0"/>
              </a:rPr>
              <a:t>The king welcomed him and he gave him to drink the “water of oblivion”. When somebody drinks this he forgets everything. So the “flour man” soon forgot his wife and he married the second princess.</a:t>
            </a:r>
          </a:p>
          <a:p>
            <a:pPr algn="ctr"/>
            <a:r>
              <a:rPr lang="en-US" sz="2800" b="1">
                <a:latin typeface="Script MT Bold" pitchFamily="66" charset="0"/>
              </a:rPr>
              <a:t>When the first princess realized the absence of the husband she was very worried. She almost died.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9220" name="Rectangle 4"/>
          <p:cNvSpPr>
            <a:spLocks noGrp="1" noChangeArrowheads="1"/>
          </p:cNvSpPr>
          <p:nvPr>
            <p:ph type="title"/>
          </p:nvPr>
        </p:nvSpPr>
        <p:spPr>
          <a:xfrm>
            <a:off x="0" y="5638800"/>
            <a:ext cx="9144000" cy="1219200"/>
          </a:xfrm>
        </p:spPr>
        <p:txBody>
          <a:bodyPr/>
          <a:lstStyle/>
          <a:p>
            <a:r>
              <a:rPr lang="en-US" sz="2800" b="1">
                <a:latin typeface="Bauhaus 93" pitchFamily="82" charset="0"/>
              </a:rPr>
              <a:t>The princess is sad because she has lost the “Flour Man”</a:t>
            </a:r>
            <a:r>
              <a:rPr lang="en-US" sz="4000"/>
              <a:t> </a:t>
            </a:r>
            <a:br>
              <a:rPr lang="en-US" sz="4000"/>
            </a:br>
            <a:r>
              <a:rPr lang="en-US" sz="1600" b="1">
                <a:latin typeface="Verdana" pitchFamily="34" charset="0"/>
              </a:rPr>
              <a:t>Vaso Kandila – F class</a:t>
            </a:r>
            <a:endParaRPr lang="el-GR" sz="1600" b="1">
              <a:latin typeface="Verdana" pitchFamily="34" charset="0"/>
            </a:endParaRPr>
          </a:p>
        </p:txBody>
      </p:sp>
      <p:pic>
        <p:nvPicPr>
          <p:cNvPr id="6" name="5 - Εικόνα" descr="5.jpg"/>
          <p:cNvPicPr>
            <a:picLocks noChangeAspect="1"/>
          </p:cNvPicPr>
          <p:nvPr/>
        </p:nvPicPr>
        <p:blipFill>
          <a:blip r:embed="rId3" cstate="print"/>
          <a:stretch>
            <a:fillRect/>
          </a:stretch>
        </p:blipFill>
        <p:spPr>
          <a:xfrm>
            <a:off x="1600200" y="0"/>
            <a:ext cx="5803392" cy="5498592"/>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ChangeArrowheads="1"/>
          </p:cNvSpPr>
          <p:nvPr/>
        </p:nvSpPr>
        <p:spPr bwMode="auto">
          <a:xfrm>
            <a:off x="1066800" y="1936750"/>
            <a:ext cx="7080250" cy="3081338"/>
          </a:xfrm>
          <a:prstGeom prst="rect">
            <a:avLst/>
          </a:prstGeom>
          <a:noFill/>
          <a:ln w="9525">
            <a:noFill/>
            <a:miter lim="800000"/>
            <a:headEnd/>
            <a:tailEnd/>
          </a:ln>
          <a:effectLst/>
        </p:spPr>
        <p:txBody>
          <a:bodyPr anchor="ctr">
            <a:spAutoFit/>
          </a:bodyPr>
          <a:lstStyle/>
          <a:p>
            <a:pPr algn="ctr"/>
            <a:r>
              <a:rPr lang="en-US" sz="2800" b="1">
                <a:latin typeface="Script MT Bold" pitchFamily="66" charset="0"/>
              </a:rPr>
              <a:t>When she realized that she couldn’t do anything she tried to find him herself. She started walking and walking. She arrived at the house of Sun. First she spoke to the Sun’s mother and then she asked the Sun about her lost husband. But there was no answer…  The Sun was too high, so he hadn’t seen anything.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457200" y="6096000"/>
            <a:ext cx="8229600" cy="609600"/>
          </a:xfrm>
        </p:spPr>
        <p:txBody>
          <a:bodyPr/>
          <a:lstStyle/>
          <a:p>
            <a:pPr algn="ctr"/>
            <a:r>
              <a:rPr lang="en-US" sz="2800" b="1">
                <a:latin typeface="Bauhaus 93" pitchFamily="82" charset="0"/>
              </a:rPr>
              <a:t>The princess at the House of the Sun</a:t>
            </a:r>
            <a:r>
              <a:rPr lang="en-US" sz="2100">
                <a:latin typeface="Brush Script MT" pitchFamily="66" charset="0"/>
              </a:rPr>
              <a:t/>
            </a:r>
            <a:br>
              <a:rPr lang="en-US" sz="2100">
                <a:latin typeface="Brush Script MT" pitchFamily="66" charset="0"/>
              </a:rPr>
            </a:br>
            <a:r>
              <a:rPr lang="en-US" sz="1600" b="1">
                <a:latin typeface="Verdana" pitchFamily="34" charset="0"/>
              </a:rPr>
              <a:t>Dimitris Bobos – A class</a:t>
            </a:r>
            <a:endParaRPr lang="el-GR" sz="1600" b="1">
              <a:latin typeface="Verdana" pitchFamily="34" charset="0"/>
            </a:endParaRPr>
          </a:p>
        </p:txBody>
      </p:sp>
      <p:pic>
        <p:nvPicPr>
          <p:cNvPr id="6" name="5 - Εικόνα" descr="6.jpg"/>
          <p:cNvPicPr>
            <a:picLocks noChangeAspect="1"/>
          </p:cNvPicPr>
          <p:nvPr/>
        </p:nvPicPr>
        <p:blipFill>
          <a:blip r:embed="rId3" cstate="print"/>
          <a:stretch>
            <a:fillRect/>
          </a:stretch>
        </p:blipFill>
        <p:spPr>
          <a:xfrm>
            <a:off x="0" y="0"/>
            <a:ext cx="9144000" cy="5947862"/>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Στρώσεις">
  <a:themeElements>
    <a:clrScheme name="Στρώσεις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fontScheme name="Στρώσεις">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Στρώσεις 1">
        <a:dk1>
          <a:srgbClr val="993300"/>
        </a:dk1>
        <a:lt1>
          <a:srgbClr val="CCCCCC"/>
        </a:lt1>
        <a:dk2>
          <a:srgbClr val="000000"/>
        </a:dk2>
        <a:lt2>
          <a:srgbClr val="FFFFFF"/>
        </a:lt2>
        <a:accent1>
          <a:srgbClr val="576F2B"/>
        </a:accent1>
        <a:accent2>
          <a:srgbClr val="666699"/>
        </a:accent2>
        <a:accent3>
          <a:srgbClr val="AAAAAA"/>
        </a:accent3>
        <a:accent4>
          <a:srgbClr val="AEAEAE"/>
        </a:accent4>
        <a:accent5>
          <a:srgbClr val="B4BBAC"/>
        </a:accent5>
        <a:accent6>
          <a:srgbClr val="5C5C8A"/>
        </a:accent6>
        <a:hlink>
          <a:srgbClr val="993300"/>
        </a:hlink>
        <a:folHlink>
          <a:srgbClr val="CC9900"/>
        </a:folHlink>
      </a:clrScheme>
      <a:clrMap bg1="dk2" tx1="lt1" bg2="dk1" tx2="lt2" accent1="accent1" accent2="accent2" accent3="accent3" accent4="accent4" accent5="accent5" accent6="accent6" hlink="hlink" folHlink="folHlink"/>
    </a:extraClrScheme>
    <a:extraClrScheme>
      <a:clrScheme name="Στρώσεις 2">
        <a:dk1>
          <a:srgbClr val="993300"/>
        </a:dk1>
        <a:lt1>
          <a:srgbClr val="CCCCCC"/>
        </a:lt1>
        <a:dk2>
          <a:srgbClr val="330000"/>
        </a:dk2>
        <a:lt2>
          <a:srgbClr val="FFFFFF"/>
        </a:lt2>
        <a:accent1>
          <a:srgbClr val="996633"/>
        </a:accent1>
        <a:accent2>
          <a:srgbClr val="FF0000"/>
        </a:accent2>
        <a:accent3>
          <a:srgbClr val="ADAAAA"/>
        </a:accent3>
        <a:accent4>
          <a:srgbClr val="AEAEAE"/>
        </a:accent4>
        <a:accent5>
          <a:srgbClr val="CAB8AD"/>
        </a:accent5>
        <a:accent6>
          <a:srgbClr val="E70000"/>
        </a:accent6>
        <a:hlink>
          <a:srgbClr val="FF3300"/>
        </a:hlink>
        <a:folHlink>
          <a:srgbClr val="CC9933"/>
        </a:folHlink>
      </a:clrScheme>
      <a:clrMap bg1="dk2" tx1="lt1" bg2="dk1" tx2="lt2" accent1="accent1" accent2="accent2" accent3="accent3" accent4="accent4" accent5="accent5" accent6="accent6" hlink="hlink" folHlink="folHlink"/>
    </a:extraClrScheme>
    <a:extraClrScheme>
      <a:clrScheme name="Στρώσεις 3">
        <a:dk1>
          <a:srgbClr val="79788A"/>
        </a:dk1>
        <a:lt1>
          <a:srgbClr val="FFFFFF"/>
        </a:lt1>
        <a:dk2>
          <a:srgbClr val="21203C"/>
        </a:dk2>
        <a:lt2>
          <a:srgbClr val="FFFFCC"/>
        </a:lt2>
        <a:accent1>
          <a:srgbClr val="476077"/>
        </a:accent1>
        <a:accent2>
          <a:srgbClr val="676C5A"/>
        </a:accent2>
        <a:accent3>
          <a:srgbClr val="ABABAF"/>
        </a:accent3>
        <a:accent4>
          <a:srgbClr val="DADADA"/>
        </a:accent4>
        <a:accent5>
          <a:srgbClr val="B1B6BD"/>
        </a:accent5>
        <a:accent6>
          <a:srgbClr val="5D6151"/>
        </a:accent6>
        <a:hlink>
          <a:srgbClr val="666699"/>
        </a:hlink>
        <a:folHlink>
          <a:srgbClr val="8CB0A2"/>
        </a:folHlink>
      </a:clrScheme>
      <a:clrMap bg1="dk2" tx1="lt1" bg2="dk1" tx2="lt2" accent1="accent1" accent2="accent2" accent3="accent3" accent4="accent4" accent5="accent5" accent6="accent6" hlink="hlink" folHlink="folHlink"/>
    </a:extraClrScheme>
    <a:extraClrScheme>
      <a:clrScheme name="Στρώσεις 4">
        <a:dk1>
          <a:srgbClr val="455B41"/>
        </a:dk1>
        <a:lt1>
          <a:srgbClr val="FFFFCC"/>
        </a:lt1>
        <a:dk2>
          <a:srgbClr val="79A994"/>
        </a:dk2>
        <a:lt2>
          <a:srgbClr val="FFFFCC"/>
        </a:lt2>
        <a:accent1>
          <a:srgbClr val="517087"/>
        </a:accent1>
        <a:accent2>
          <a:srgbClr val="666699"/>
        </a:accent2>
        <a:accent3>
          <a:srgbClr val="BED1C8"/>
        </a:accent3>
        <a:accent4>
          <a:srgbClr val="DADAAE"/>
        </a:accent4>
        <a:accent5>
          <a:srgbClr val="B3BBC3"/>
        </a:accent5>
        <a:accent6>
          <a:srgbClr val="5C5C8A"/>
        </a:accent6>
        <a:hlink>
          <a:srgbClr val="993300"/>
        </a:hlink>
        <a:folHlink>
          <a:srgbClr val="A4AF6B"/>
        </a:folHlink>
      </a:clrScheme>
      <a:clrMap bg1="dk2" tx1="lt1" bg2="dk1" tx2="lt2" accent1="accent1" accent2="accent2" accent3="accent3" accent4="accent4" accent5="accent5" accent6="accent6" hlink="hlink" folHlink="folHlink"/>
    </a:extraClrScheme>
    <a:extraClrScheme>
      <a:clrScheme name="Στρώσεις 5">
        <a:dk1>
          <a:srgbClr val="330000"/>
        </a:dk1>
        <a:lt1>
          <a:srgbClr val="FF9900"/>
        </a:lt1>
        <a:dk2>
          <a:srgbClr val="FFFFFF"/>
        </a:dk2>
        <a:lt2>
          <a:srgbClr val="8B3111"/>
        </a:lt2>
        <a:accent1>
          <a:srgbClr val="DD6D07"/>
        </a:accent1>
        <a:accent2>
          <a:srgbClr val="CC9900"/>
        </a:accent2>
        <a:accent3>
          <a:srgbClr val="FFCAAA"/>
        </a:accent3>
        <a:accent4>
          <a:srgbClr val="2A0000"/>
        </a:accent4>
        <a:accent5>
          <a:srgbClr val="EBBAAA"/>
        </a:accent5>
        <a:accent6>
          <a:srgbClr val="B98A00"/>
        </a:accent6>
        <a:hlink>
          <a:srgbClr val="CC3300"/>
        </a:hlink>
        <a:folHlink>
          <a:srgbClr val="CCCC66"/>
        </a:folHlink>
      </a:clrScheme>
      <a:clrMap bg1="lt1" tx1="dk1" bg2="lt2" tx2="dk2" accent1="accent1" accent2="accent2" accent3="accent3" accent4="accent4" accent5="accent5" accent6="accent6" hlink="hlink" folHlink="folHlink"/>
    </a:extraClrScheme>
    <a:extraClrScheme>
      <a:clrScheme name="Στρώσεις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clrMap bg1="lt1" tx1="dk1" bg2="lt2" tx2="dk2" accent1="accent1" accent2="accent2" accent3="accent3" accent4="accent4" accent5="accent5" accent6="accent6" hlink="hlink" folHlink="folHlink"/>
    </a:extraClrScheme>
    <a:extraClrScheme>
      <a:clrScheme name="Στρώσεις 7">
        <a:dk1>
          <a:srgbClr val="000000"/>
        </a:dk1>
        <a:lt1>
          <a:srgbClr val="FFFFFF"/>
        </a:lt1>
        <a:dk2>
          <a:srgbClr val="000000"/>
        </a:dk2>
        <a:lt2>
          <a:srgbClr val="891411"/>
        </a:lt2>
        <a:accent1>
          <a:srgbClr val="4F917E"/>
        </a:accent1>
        <a:accent2>
          <a:srgbClr val="CC9900"/>
        </a:accent2>
        <a:accent3>
          <a:srgbClr val="FFFFFF"/>
        </a:accent3>
        <a:accent4>
          <a:srgbClr val="000000"/>
        </a:accent4>
        <a:accent5>
          <a:srgbClr val="B2C7C0"/>
        </a:accent5>
        <a:accent6>
          <a:srgbClr val="B98A00"/>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Στρώσεις 8">
        <a:dk1>
          <a:srgbClr val="000000"/>
        </a:dk1>
        <a:lt1>
          <a:srgbClr val="FFFFFF"/>
        </a:lt1>
        <a:dk2>
          <a:srgbClr val="CC0000"/>
        </a:dk2>
        <a:lt2>
          <a:srgbClr val="999966"/>
        </a:lt2>
        <a:accent1>
          <a:srgbClr val="CCCCCC"/>
        </a:accent1>
        <a:accent2>
          <a:srgbClr val="CCCC66"/>
        </a:accent2>
        <a:accent3>
          <a:srgbClr val="FFFFFF"/>
        </a:accent3>
        <a:accent4>
          <a:srgbClr val="000000"/>
        </a:accent4>
        <a:accent5>
          <a:srgbClr val="E2E2E2"/>
        </a:accent5>
        <a:accent6>
          <a:srgbClr val="B9B95C"/>
        </a:accent6>
        <a:hlink>
          <a:srgbClr val="666699"/>
        </a:hlink>
        <a:folHlink>
          <a:srgbClr val="CCCC99"/>
        </a:folHlink>
      </a:clrScheme>
      <a:clrMap bg1="lt1" tx1="dk1" bg2="lt2" tx2="dk2" accent1="accent1" accent2="accent2" accent3="accent3" accent4="accent4" accent5="accent5" accent6="accent6" hlink="hlink" folHlink="folHlink"/>
    </a:extraClrScheme>
    <a:extraClrScheme>
      <a:clrScheme name="Στρώσεις 9">
        <a:dk1>
          <a:srgbClr val="000000"/>
        </a:dk1>
        <a:lt1>
          <a:srgbClr val="FFFFFF"/>
        </a:lt1>
        <a:dk2>
          <a:srgbClr val="FF0000"/>
        </a:dk2>
        <a:lt2>
          <a:srgbClr val="009999"/>
        </a:lt2>
        <a:accent1>
          <a:srgbClr val="C7B505"/>
        </a:accent1>
        <a:accent2>
          <a:srgbClr val="FFFF66"/>
        </a:accent2>
        <a:accent3>
          <a:srgbClr val="FFFFFF"/>
        </a:accent3>
        <a:accent4>
          <a:srgbClr val="000000"/>
        </a:accent4>
        <a:accent5>
          <a:srgbClr val="E0D7AA"/>
        </a:accent5>
        <a:accent6>
          <a:srgbClr val="E7E75C"/>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Στρώσεις 10">
        <a:dk1>
          <a:srgbClr val="000000"/>
        </a:dk1>
        <a:lt1>
          <a:srgbClr val="FFFFFF"/>
        </a:lt1>
        <a:dk2>
          <a:srgbClr val="660033"/>
        </a:dk2>
        <a:lt2>
          <a:srgbClr val="666699"/>
        </a:lt2>
        <a:accent1>
          <a:srgbClr val="95A3D1"/>
        </a:accent1>
        <a:accent2>
          <a:srgbClr val="FFFF66"/>
        </a:accent2>
        <a:accent3>
          <a:srgbClr val="FFFFFF"/>
        </a:accent3>
        <a:accent4>
          <a:srgbClr val="000000"/>
        </a:accent4>
        <a:accent5>
          <a:srgbClr val="C8CEE5"/>
        </a:accent5>
        <a:accent6>
          <a:srgbClr val="E7E75C"/>
        </a:accent6>
        <a:hlink>
          <a:srgbClr val="5A84D8"/>
        </a:hlink>
        <a:folHlink>
          <a:srgbClr val="CCCC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Προεπιλεγμένη σχεδίαση">
  <a:themeElements>
    <a:clrScheme name="Προεπιλεγμένη σχεδίαση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Προεπιλεγμένη σχεδίαση">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Προεπιλεγμένη σχεδίαση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Προεπιλεγμένη σχεδίαση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Προεπιλεγμένη σχεδίαση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Προεπιλεγμένη σχεδίαση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Προεπιλεγμένη σχεδίαση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Προεπιλεγμένη σχεδίαση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Προεπιλεγμένη σχεδίαση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Προεπιλεγμένη σχεδίαση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Προεπιλεγμένη σχεδίαση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Προεπιλεγμένη σχεδίαση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Προεπιλεγμένη σχεδίαση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Προεπιλεγμένη σχεδίαση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115</TotalTime>
  <Words>918</Words>
  <Application>Microsoft Office PowerPoint</Application>
  <PresentationFormat>Προβολή στην οθόνη (4:3)</PresentationFormat>
  <Paragraphs>43</Paragraphs>
  <Slides>19</Slides>
  <Notes>19</Notes>
  <HiddenSlides>0</HiddenSlides>
  <MMClips>0</MMClips>
  <ScaleCrop>false</ScaleCrop>
  <HeadingPairs>
    <vt:vector size="6" baseType="variant">
      <vt:variant>
        <vt:lpstr>Γραμματοσειρές που χρησιμοποιούνται</vt:lpstr>
      </vt:variant>
      <vt:variant>
        <vt:i4>9</vt:i4>
      </vt:variant>
      <vt:variant>
        <vt:lpstr>Θέμα</vt:lpstr>
      </vt:variant>
      <vt:variant>
        <vt:i4>2</vt:i4>
      </vt:variant>
      <vt:variant>
        <vt:lpstr>Τίτλοι διαφανειών</vt:lpstr>
      </vt:variant>
      <vt:variant>
        <vt:i4>19</vt:i4>
      </vt:variant>
    </vt:vector>
  </HeadingPairs>
  <TitlesOfParts>
    <vt:vector size="30" baseType="lpstr">
      <vt:lpstr>Arial</vt:lpstr>
      <vt:lpstr>Times New Roman</vt:lpstr>
      <vt:lpstr>Wingdings</vt:lpstr>
      <vt:lpstr>Bradley Hand ITC</vt:lpstr>
      <vt:lpstr>Arial Black</vt:lpstr>
      <vt:lpstr>Script MT Bold</vt:lpstr>
      <vt:lpstr>Bauhaus 93</vt:lpstr>
      <vt:lpstr>Verdana</vt:lpstr>
      <vt:lpstr>Brush Script MT</vt:lpstr>
      <vt:lpstr>Στρώσεις</vt:lpstr>
      <vt:lpstr>Προεπιλεγμένη σχεδίαση</vt:lpstr>
      <vt:lpstr>THE “FLOUR MAN”</vt:lpstr>
      <vt:lpstr>Διαφάνεια 2</vt:lpstr>
      <vt:lpstr>The princess is making the “Flour Man”  Anna Demeli – D Class</vt:lpstr>
      <vt:lpstr>Διαφάνεια 4</vt:lpstr>
      <vt:lpstr>The ship into the port        Stefanos Akrivogiannis – E Class</vt:lpstr>
      <vt:lpstr>Διαφάνεια 6</vt:lpstr>
      <vt:lpstr>The princess is sad because she has lost the “Flour Man”  Vaso Kandila – F class</vt:lpstr>
      <vt:lpstr>Διαφάνεια 8</vt:lpstr>
      <vt:lpstr>The princess at the House of the Sun Dimitris Bobos – A class</vt:lpstr>
      <vt:lpstr>Διαφάνεια 10</vt:lpstr>
      <vt:lpstr>The princess at the House of the Moon  Orpheus Ifantidis – B Class</vt:lpstr>
      <vt:lpstr>Διαφάνεια 12</vt:lpstr>
      <vt:lpstr>The princess at the House of Stars   Maria Kontoriga – C Class</vt:lpstr>
      <vt:lpstr>Διαφάνεια 14</vt:lpstr>
      <vt:lpstr>Διαφάνεια 15</vt:lpstr>
      <vt:lpstr>The princess and the “Flour Man” who is asleep     Elisabeth Theohari – E Class</vt:lpstr>
      <vt:lpstr>Διαφάνεια 17</vt:lpstr>
      <vt:lpstr>Διαφάνεια 18</vt:lpstr>
      <vt:lpstr>The “Flour Man” and the princess are going away secretly at night   Eleanna Rebelakou – F class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dc:creator>
  <cp:lastModifiedBy>john</cp:lastModifiedBy>
  <cp:revision>13</cp:revision>
  <cp:lastPrinted>1601-01-01T00:00:00Z</cp:lastPrinted>
  <dcterms:created xsi:type="dcterms:W3CDTF">1601-01-01T00:00:00Z</dcterms:created>
  <dcterms:modified xsi:type="dcterms:W3CDTF">2012-03-21T14:49:18Z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